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80" r:id="rId11"/>
    <p:sldId id="286" r:id="rId12"/>
    <p:sldId id="287" r:id="rId13"/>
    <p:sldId id="258" r:id="rId14"/>
    <p:sldId id="282" r:id="rId15"/>
    <p:sldId id="283" r:id="rId16"/>
    <p:sldId id="284" r:id="rId17"/>
    <p:sldId id="285" r:id="rId18"/>
    <p:sldId id="269" r:id="rId19"/>
    <p:sldId id="271" r:id="rId20"/>
    <p:sldId id="259" r:id="rId21"/>
    <p:sldId id="272" r:id="rId22"/>
    <p:sldId id="279" r:id="rId23"/>
    <p:sldId id="278" r:id="rId24"/>
    <p:sldId id="288" r:id="rId25"/>
    <p:sldId id="275" r:id="rId26"/>
    <p:sldId id="260" r:id="rId2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22"/>
  </p:normalViewPr>
  <p:slideViewPr>
    <p:cSldViewPr snapToGrid="0" snapToObjects="1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F0612-B601-AF48-8BE0-73CE7662C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CD4259-9A53-2D41-9252-2764D5BDC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FACC4B-AB6D-2943-AF09-DED19C6AD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72ADE7-9EBC-964F-B021-AB8CF197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3BEE5D-5E84-0949-AC02-1C5C59A5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227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37692-ADDC-9640-8128-7F8E3748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7C2AEAE-FAF6-054D-B4B9-3E3AA1E0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F84BCB-1B87-7640-AF82-CE7899932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165DFF-9CAB-5545-B5DE-BD5FE0A8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CD62FA-54BE-124D-B2C9-85E5FD40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402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F31BB0-11DD-3741-A914-1F0CBCA28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727839-13D9-3245-BD86-A592FEAC8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82BE26-AF3B-3940-889B-245996AD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D7ADBF-B951-EF48-8527-A54F9EF6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B6E02D-EE0E-094F-AA33-0C248AC38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086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1B63E-3AA0-6542-80B0-BD634A08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3D3F09-B52F-2E45-9627-90F338557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9C3465-8E5D-5043-B600-C008E76FE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73C9D4-AA5C-A544-A376-505D15A5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24DF2B-3E64-6943-B1C5-A8420848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29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3B8A1-E941-C44F-928F-2443064C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C1BC92-919A-384F-9EB1-564FCB403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E54282-33DA-9644-9D28-A1C15EB3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C368F5-8968-364E-8AFE-AB23F072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72AF09-3B8D-4F44-8ABF-6BA0512C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046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5E1FE-120F-0347-9CF2-CF669DF8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E46C3E-BC2C-374C-9471-C5ABDAB46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F70038-EDDA-A94A-81B9-1D670C0F0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9E91EA-CAEC-AF4B-8C5D-FC23423A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B9E4DE-27EC-9D4C-B06D-BBAFC702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FA7856-A0A0-7846-A521-08B6A78B7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082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AFA1B-E20D-764C-BFE8-BC76465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677330-4F5F-3D45-91F3-F27ABC08F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5A5B113-5AC1-1341-B73C-F4F3F526E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D9C593B-D310-834E-9A22-AB8FA6EE2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58DBF19-B8C4-6A42-8E31-EE336813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28A2F7-DAB1-3D40-8893-DF3CBB42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418DD5-AB01-3E49-B3E1-F6F2A0D7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13B5E60-C868-184C-8084-F813877A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452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0403F-D962-EE47-BD31-D6D182DD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B36F32C-77E6-7144-BF9C-86CD2264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7D2F65-1DBC-4947-8738-F5977682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AF53A5-E99E-7648-ADAA-FAA7BBE0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96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CFAD965-70F9-834E-93BB-7E9088E7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E3E5DD0-7F3E-6C47-8301-F727136E1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2573D7-049F-564A-8508-02B23127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930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6647F-3E0D-E545-9278-D26B71CD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261881-62E6-7841-975B-BCF123B8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C356FF4-3875-7C45-938F-61D85C75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BD2530-19F5-F040-BFA0-A5A9E232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5DFAAB-FDFE-D24C-A2FD-9F3FDA00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4DA36C-28BC-F342-95EC-03FB64B9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818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3D20A-7523-054F-BFF2-5D187006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7D60CC-F6C9-9A46-885B-9E1B1B587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083BB4-F958-0F41-8AAB-CB24D0E28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B0F6B0-7BC5-5341-A077-B3268F3C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E7D89A-9649-D84F-B764-C76446642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AF867F-35B6-5440-88FB-5019BC15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655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5BEBF-86DA-8B4D-9105-52B2CA6D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50856A-0699-DB4D-9AAC-B7C49E85B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F3FD79-DB01-D54B-8548-0B508D0F5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28F5-90A9-DE40-8BA5-A217809D5DCC}" type="datetimeFigureOut">
              <a:rPr lang="nl-BE" smtClean="0"/>
              <a:t>30/08/2024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1BAA5B-D7BA-B340-AAA5-B20E86B3C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69AED8-D5D0-254A-9B33-E5DB7A0A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BBFA-6FC6-7E4C-8C6B-C9147ABBA4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487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oros@ksatuilt.be" TargetMode="External"/><Relationship Id="rId7" Type="http://schemas.openxmlformats.org/officeDocument/2006/relationships/hyperlink" Target="mailto:voornaamleiding@ksatuilt.be" TargetMode="External"/><Relationship Id="rId2" Type="http://schemas.openxmlformats.org/officeDocument/2006/relationships/hyperlink" Target="mailto:sloebers@ksatuilt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eugdraad@ksatuilt.be" TargetMode="External"/><Relationship Id="rId5" Type="http://schemas.openxmlformats.org/officeDocument/2006/relationships/hyperlink" Target="mailto:sjoers@ksatuilt.be" TargetMode="External"/><Relationship Id="rId4" Type="http://schemas.openxmlformats.org/officeDocument/2006/relationships/hyperlink" Target="mailto:knimmers@ksatuilt.b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D8692-9923-EB4A-B4FA-BF3F410C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25985" y="-1094648"/>
            <a:ext cx="9144000" cy="2387600"/>
          </a:xfrm>
        </p:spPr>
        <p:txBody>
          <a:bodyPr/>
          <a:lstStyle/>
          <a:p>
            <a:r>
              <a:rPr lang="nl-BE" b="1" dirty="0">
                <a:latin typeface="Amasis MT Pro Black" panose="02040A04050005020304" pitchFamily="18" charset="0"/>
                <a:cs typeface="Arial" panose="020B0604020202020204" pitchFamily="34" charset="0"/>
              </a:rPr>
              <a:t>INFO-AVOND ‘24-25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AECB3A-62FD-344A-B471-0448E7353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5644" y="859315"/>
            <a:ext cx="3716356" cy="5574535"/>
          </a:xfrm>
        </p:spPr>
        <p:txBody>
          <a:bodyPr>
            <a:normAutofit fontScale="55000" lnSpcReduction="20000"/>
          </a:bodyPr>
          <a:lstStyle/>
          <a:p>
            <a:r>
              <a:rPr lang="nl-BE" sz="4800" dirty="0"/>
              <a:t>Alejandro Couwet</a:t>
            </a:r>
          </a:p>
          <a:p>
            <a:r>
              <a:rPr lang="nl-BE" sz="4800" dirty="0"/>
              <a:t>Camille Byloos</a:t>
            </a:r>
          </a:p>
          <a:p>
            <a:r>
              <a:rPr lang="nl-BE" sz="4800" dirty="0"/>
              <a:t>Daan Baerts</a:t>
            </a:r>
          </a:p>
          <a:p>
            <a:r>
              <a:rPr lang="nl-BE" sz="4800" dirty="0"/>
              <a:t>Ella Nijssen </a:t>
            </a:r>
          </a:p>
          <a:p>
            <a:r>
              <a:rPr lang="nl-BE" sz="4800" dirty="0"/>
              <a:t>Emma Mommen </a:t>
            </a:r>
          </a:p>
          <a:p>
            <a:r>
              <a:rPr lang="nl-BE" sz="4800" dirty="0"/>
              <a:t>Jonas Vermesen </a:t>
            </a:r>
          </a:p>
          <a:p>
            <a:r>
              <a:rPr lang="nl-BE" sz="4800" dirty="0"/>
              <a:t>Lien Onkelinx</a:t>
            </a:r>
          </a:p>
          <a:p>
            <a:r>
              <a:rPr lang="nl-BE" sz="4800" dirty="0"/>
              <a:t>Lucas Reekmans</a:t>
            </a:r>
          </a:p>
          <a:p>
            <a:r>
              <a:rPr lang="nl-BE" sz="4800" dirty="0"/>
              <a:t>Maite Carroccio</a:t>
            </a:r>
          </a:p>
          <a:p>
            <a:r>
              <a:rPr lang="nl-BE" sz="4800" dirty="0"/>
              <a:t>Marie Vernijns</a:t>
            </a:r>
          </a:p>
          <a:p>
            <a:r>
              <a:rPr lang="nl-BE" sz="4800" dirty="0"/>
              <a:t>Maximiliaan Daniëls</a:t>
            </a:r>
          </a:p>
          <a:p>
            <a:r>
              <a:rPr lang="nl-BE" sz="4800" dirty="0"/>
              <a:t>Toni Swinnen </a:t>
            </a:r>
          </a:p>
          <a:p>
            <a:r>
              <a:rPr lang="nl-BE" sz="4800" dirty="0"/>
              <a:t>Warre Vandensavel</a:t>
            </a:r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A9E3AC7-F307-4747-BE05-D7A48ED73A5E}"/>
              </a:ext>
            </a:extLst>
          </p:cNvPr>
          <p:cNvSpPr txBox="1">
            <a:spLocks/>
          </p:cNvSpPr>
          <p:nvPr/>
        </p:nvSpPr>
        <p:spPr>
          <a:xfrm>
            <a:off x="-425985" y="-23716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b="1" dirty="0">
                <a:latin typeface="Amasis MT Pro Medium" panose="020F0502020204030204" pitchFamily="18" charset="0"/>
                <a:cs typeface="Arial" panose="020B0604020202020204" pitchFamily="34" charset="0"/>
              </a:rPr>
              <a:t>WELKOM</a:t>
            </a:r>
            <a:r>
              <a:rPr lang="nl-BE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A73DEE-306F-4E4D-9243-18206EE73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73" b="5788"/>
          <a:stretch/>
        </p:blipFill>
        <p:spPr>
          <a:xfrm>
            <a:off x="1310507" y="2263579"/>
            <a:ext cx="5671015" cy="41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9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>
                <a:solidFill>
                  <a:srgbClr val="C00000"/>
                </a:solidFill>
                <a:latin typeface="+mn-lt"/>
              </a:rPr>
              <a:t>PRIKBORD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1752600" y="1538644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Via Whatsapp, de website en Facebook :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Maandelijks overzicht van o.a.:</a:t>
            </a:r>
          </a:p>
          <a:p>
            <a:pPr marL="0" lvl="0" indent="0" algn="ctr">
              <a:buNone/>
            </a:pPr>
            <a:endParaRPr lang="nl-BE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Activiteiten op zondag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Financiële activiteiten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Geen ontspanning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Benodigdheden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Chauffeurs</a:t>
            </a:r>
          </a:p>
          <a:p>
            <a:pPr marL="0" lvl="0" indent="0" algn="ctr">
              <a:buNone/>
            </a:pPr>
            <a:r>
              <a:rPr lang="nl-BE" dirty="0">
                <a:solidFill>
                  <a:prstClr val="black"/>
                </a:solidFill>
              </a:rPr>
              <a:t>…</a:t>
            </a: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CACCE7-0843-4002-A48A-3B8BFAC1F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2" t="20513" r="8173" b="7179"/>
          <a:stretch/>
        </p:blipFill>
        <p:spPr>
          <a:xfrm>
            <a:off x="5369462" y="3551228"/>
            <a:ext cx="5984338" cy="29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77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3C647-6475-B3AF-82B3-B8998EF8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09" y="2076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sz="8000" b="1" dirty="0">
                <a:solidFill>
                  <a:srgbClr val="C00000"/>
                </a:solidFill>
                <a:latin typeface="+mn-lt"/>
              </a:rPr>
              <a:t>WHATSAPP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3C1AA-6617-E52F-51BA-207AAA09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75840"/>
            <a:ext cx="5551714" cy="32432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dirty="0"/>
              <a:t>Whatsappgroep met leiding </a:t>
            </a:r>
          </a:p>
          <a:p>
            <a:pPr marL="0" indent="0" algn="ctr">
              <a:buNone/>
            </a:pPr>
            <a:r>
              <a:rPr lang="nl-BE" dirty="0"/>
              <a:t>Prikbord, herinneringen, veranderingen, …</a:t>
            </a:r>
          </a:p>
          <a:p>
            <a:pPr marL="0" indent="0" algn="ctr">
              <a:buNone/>
            </a:pPr>
            <a:r>
              <a:rPr lang="nl-BE" dirty="0"/>
              <a:t>Telefoonnummer van inschrijving </a:t>
            </a:r>
          </a:p>
          <a:p>
            <a:pPr marL="0" indent="0" algn="ctr">
              <a:buNone/>
            </a:pPr>
            <a:r>
              <a:rPr lang="nl-BE" dirty="0"/>
              <a:t>Geen Whatsapp </a:t>
            </a:r>
            <a:r>
              <a:rPr lang="nl-BE" dirty="0">
                <a:sym typeface="Wingdings" panose="05000000000000000000" pitchFamily="2" charset="2"/>
              </a:rPr>
              <a:t> kijken voor een oplossing </a:t>
            </a:r>
            <a:endParaRPr lang="nl-BE" dirty="0"/>
          </a:p>
          <a:p>
            <a:pPr marL="0" indent="0" algn="ctr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8" name="Picture 4" descr="WhatsApp PNG icoon transparant 18819295 PNG">
            <a:extLst>
              <a:ext uri="{FF2B5EF4-FFF2-40B4-BE49-F238E27FC236}">
                <a16:creationId xmlns:a16="http://schemas.microsoft.com/office/drawing/2014/main" id="{4C295164-9D44-E7A3-E207-756F2E71F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71" y="2068286"/>
            <a:ext cx="4441371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7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8000" b="1" kern="0" dirty="0">
                <a:solidFill>
                  <a:srgbClr val="C00000"/>
                </a:solidFill>
                <a:latin typeface="+mn-lt"/>
                <a:cs typeface="Narkisim" pitchFamily="34" charset="-79"/>
              </a:rPr>
              <a:t>WAT AANKOPEN ?</a:t>
            </a:r>
            <a:endParaRPr lang="nl-BE" sz="60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59" y="1517904"/>
            <a:ext cx="11984903" cy="5340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3200" b="1" dirty="0">
                <a:latin typeface="Narkisim" pitchFamily="34" charset="-79"/>
                <a:cs typeface="Narkisim" pitchFamily="34" charset="-79"/>
              </a:rPr>
              <a:t>Verplicht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sjaaltje (€ 3,50)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  (sloebers: blauw /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joro’s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rood /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knimmers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&amp;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oranje / 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Hemd)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!Sjaaltje te koop tijdens: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info-avond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,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startdag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en ontspanningen!</a:t>
            </a:r>
          </a:p>
          <a:p>
            <a:pPr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>
              <a:buNone/>
            </a:pPr>
            <a:r>
              <a:rPr lang="nl-NL" sz="3200" b="1" dirty="0">
                <a:latin typeface="Narkisim" pitchFamily="34" charset="-79"/>
                <a:cs typeface="Narkisim" pitchFamily="34" charset="-79"/>
              </a:rPr>
              <a:t>Optioneel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KSA Tuilt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hoodie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/ T-shirt, pasdagen worden 2x in het jaar georganiseerd op de activiteit</a:t>
            </a:r>
            <a:r>
              <a:rPr lang="nl-NL" dirty="0">
                <a:latin typeface="Narkisim" pitchFamily="34" charset="-79"/>
                <a:cs typeface="Narkisim" pitchFamily="34" charset="-79"/>
              </a:rPr>
              <a:t>.</a:t>
            </a:r>
          </a:p>
          <a:p>
            <a:pPr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  Diverse KSA accessoires kunnen via ksa.be aangekocht worden.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673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3ECD30E8-DE75-2E49-8ADF-21283A8E2ED9}"/>
              </a:ext>
            </a:extLst>
          </p:cNvPr>
          <p:cNvSpPr txBox="1"/>
          <p:nvPr/>
        </p:nvSpPr>
        <p:spPr>
          <a:xfrm>
            <a:off x="2267211" y="2079320"/>
            <a:ext cx="78412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800" b="1" dirty="0">
                <a:solidFill>
                  <a:srgbClr val="C00000"/>
                </a:solidFill>
              </a:rPr>
              <a:t>De Leiding </a:t>
            </a:r>
          </a:p>
        </p:txBody>
      </p:sp>
    </p:spTree>
    <p:extLst>
      <p:ext uri="{BB962C8B-B14F-4D97-AF65-F5344CB8AC3E}">
        <p14:creationId xmlns:p14="http://schemas.microsoft.com/office/powerpoint/2010/main" val="85954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45327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923" y="1771940"/>
            <a:ext cx="3858768" cy="3712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b="1" dirty="0"/>
              <a:t>SLOEBERS</a:t>
            </a:r>
          </a:p>
          <a:p>
            <a:pPr marL="0" indent="0" algn="ctr">
              <a:buNone/>
            </a:pPr>
            <a:r>
              <a:rPr lang="nl-BE" sz="3200" dirty="0">
                <a:solidFill>
                  <a:srgbClr val="C00000"/>
                </a:solidFill>
              </a:rPr>
              <a:t>Camille</a:t>
            </a:r>
          </a:p>
          <a:p>
            <a:pPr marL="0" indent="0" algn="ctr">
              <a:buNone/>
            </a:pPr>
            <a:r>
              <a:rPr lang="nl-BE" sz="3200" dirty="0"/>
              <a:t>Warre</a:t>
            </a:r>
          </a:p>
          <a:p>
            <a:pPr marL="0" indent="0" algn="ctr">
              <a:buNone/>
            </a:pPr>
            <a:r>
              <a:rPr lang="nl-BE" sz="3200" dirty="0"/>
              <a:t>Daan</a:t>
            </a:r>
          </a:p>
          <a:p>
            <a:pPr marL="0" indent="0" algn="ctr">
              <a:buNone/>
            </a:pPr>
            <a:r>
              <a:rPr lang="nl-BE" sz="3200" dirty="0"/>
              <a:t>Emma</a:t>
            </a:r>
          </a:p>
          <a:p>
            <a:pPr marL="0" indent="0" algn="ctr">
              <a:buNone/>
            </a:pPr>
            <a:r>
              <a:rPr lang="nl-BE" sz="3200" dirty="0"/>
              <a:t>Ella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0BCB4D-140C-A2C1-A695-CFAC052096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42" t="21361" r="19115" b="20030"/>
          <a:stretch/>
        </p:blipFill>
        <p:spPr>
          <a:xfrm>
            <a:off x="5432033" y="1570890"/>
            <a:ext cx="5594555" cy="401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68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351" y="-12583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566057" y="1748799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b="1" dirty="0"/>
              <a:t>JORO’S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>
                <a:solidFill>
                  <a:srgbClr val="C00000"/>
                </a:solidFill>
              </a:rPr>
              <a:t>Vermesen</a:t>
            </a:r>
            <a:r>
              <a:rPr lang="nl-BE" sz="32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Lucas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Maite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Marie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7F6863-7681-4BED-D247-55ECDDDD3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628" t="26810" r="28172" b="9215"/>
          <a:stretch/>
        </p:blipFill>
        <p:spPr>
          <a:xfrm>
            <a:off x="5348878" y="1028818"/>
            <a:ext cx="4836597" cy="54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8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33400" y="1794208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b="1" dirty="0"/>
              <a:t>KNIMMERS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>
                <a:solidFill>
                  <a:srgbClr val="C00000"/>
                </a:solidFill>
              </a:rPr>
              <a:t>Max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Lien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1C9DCB-32D7-BAEA-6684-17BAD971A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67" t="26953" r="36667"/>
          <a:stretch/>
        </p:blipFill>
        <p:spPr>
          <a:xfrm>
            <a:off x="5670361" y="1238865"/>
            <a:ext cx="2923032" cy="500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17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87086" y="1977400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b="1" dirty="0"/>
              <a:t>SJO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>
                <a:solidFill>
                  <a:srgbClr val="C00000"/>
                </a:solidFill>
              </a:rPr>
              <a:t>Ali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Toni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17E48D-308E-564A-84C9-B1E5264C7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3" t="23662" r="29055" b="19657"/>
          <a:stretch/>
        </p:blipFill>
        <p:spPr>
          <a:xfrm>
            <a:off x="5323808" y="1187911"/>
            <a:ext cx="3222702" cy="47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25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723" y="2369285"/>
            <a:ext cx="3858768" cy="3712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dirty="0"/>
              <a:t>SLOEBERS</a:t>
            </a:r>
          </a:p>
          <a:p>
            <a:pPr marL="0" indent="0" algn="ctr">
              <a:buNone/>
            </a:pPr>
            <a:r>
              <a:rPr lang="nl-BE" sz="2400" dirty="0">
                <a:solidFill>
                  <a:srgbClr val="FF0000"/>
                </a:solidFill>
              </a:rPr>
              <a:t>Camille</a:t>
            </a:r>
          </a:p>
          <a:p>
            <a:pPr marL="0" indent="0" algn="ctr">
              <a:buNone/>
            </a:pPr>
            <a:r>
              <a:rPr lang="nl-BE" sz="2400" dirty="0"/>
              <a:t>Warre</a:t>
            </a:r>
          </a:p>
          <a:p>
            <a:pPr marL="0" indent="0" algn="ctr">
              <a:buNone/>
            </a:pPr>
            <a:r>
              <a:rPr lang="nl-BE" sz="2400" dirty="0"/>
              <a:t>Daan</a:t>
            </a:r>
          </a:p>
          <a:p>
            <a:pPr marL="0" indent="0" algn="ctr">
              <a:buNone/>
            </a:pPr>
            <a:r>
              <a:rPr lang="nl-BE" sz="2400" dirty="0"/>
              <a:t>Emma </a:t>
            </a:r>
          </a:p>
          <a:p>
            <a:pPr marL="0" indent="0" algn="ctr">
              <a:buNone/>
            </a:pPr>
            <a:r>
              <a:rPr lang="nl-BE" sz="2400" dirty="0"/>
              <a:t>Ella</a:t>
            </a:r>
          </a:p>
          <a:p>
            <a:pPr marL="0" indent="0" algn="ctr">
              <a:buNone/>
            </a:pPr>
            <a:endParaRPr lang="nl-BE" sz="32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565648" y="2369285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KNIMMERS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Max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Lien</a:t>
            </a: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783115" y="2369285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JORO’S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Vermesen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Marie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Maite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Lucas</a:t>
            </a: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8333232" y="2369285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SJO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Ali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Toni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5" name="Tekstvak 4"/>
          <p:cNvSpPr txBox="1"/>
          <p:nvPr/>
        </p:nvSpPr>
        <p:spPr>
          <a:xfrm>
            <a:off x="6096000" y="6193261"/>
            <a:ext cx="637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HOOFDLEIDINGEN</a:t>
            </a:r>
            <a:r>
              <a:rPr lang="nl-BE" dirty="0"/>
              <a:t>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sz="3200" dirty="0">
                <a:sym typeface="Wingdings" panose="05000000000000000000" pitchFamily="2" charset="2"/>
              </a:rPr>
              <a:t>Max en Camille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623438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72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LIDGELD</a:t>
            </a:r>
            <a:endParaRPr lang="nl-BE" sz="7200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3953256" cy="435133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Inclusief: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zwemmen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schaatsen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verzekering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Exclusief: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kamp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ledenweekend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start- en eindactiviteit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31536" y="1690688"/>
            <a:ext cx="6426550" cy="2400657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60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€ 50 </a:t>
            </a:r>
            <a:r>
              <a:rPr lang="nl-NL" sz="36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per kind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36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(€25 hiervan gaat naar KSA Nationaal)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31536" y="4284028"/>
            <a:ext cx="6426550" cy="1384995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28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Tip: laat een formulier van CM of de Voorzorg invullen en krijg een deel terugbetaald !</a:t>
            </a:r>
          </a:p>
        </p:txBody>
      </p:sp>
    </p:spTree>
    <p:extLst>
      <p:ext uri="{BB962C8B-B14F-4D97-AF65-F5344CB8AC3E}">
        <p14:creationId xmlns:p14="http://schemas.microsoft.com/office/powerpoint/2010/main" val="119576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4620093" y="1456303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Sloebers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718192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ste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tot en met 3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leerjaar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933542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6 tot 9 jaar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F8FE216-CB6A-5A4C-9BAD-C43CBDAC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97" y="1361582"/>
            <a:ext cx="2969322" cy="296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14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A731AC93-BB6C-A84A-A761-4839C5D36018}"/>
              </a:ext>
            </a:extLst>
          </p:cNvPr>
          <p:cNvSpPr/>
          <p:nvPr/>
        </p:nvSpPr>
        <p:spPr>
          <a:xfrm>
            <a:off x="2799372" y="1640560"/>
            <a:ext cx="722928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9600" b="1" dirty="0">
                <a:solidFill>
                  <a:srgbClr val="C00000"/>
                </a:solidFill>
              </a:rPr>
              <a:t>	 Startdag </a:t>
            </a:r>
          </a:p>
          <a:p>
            <a:r>
              <a:rPr lang="nl-BE" sz="9600" b="1" dirty="0">
                <a:solidFill>
                  <a:srgbClr val="C00000"/>
                </a:solidFill>
              </a:rPr>
              <a:t>22 september</a:t>
            </a:r>
          </a:p>
        </p:txBody>
      </p:sp>
    </p:spTree>
    <p:extLst>
      <p:ext uri="{BB962C8B-B14F-4D97-AF65-F5344CB8AC3E}">
        <p14:creationId xmlns:p14="http://schemas.microsoft.com/office/powerpoint/2010/main" val="52479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STARTDAG :Sloebers </a:t>
            </a:r>
            <a:r>
              <a:rPr lang="nl-NL" sz="8000" b="1" u="sng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21 sep!!</a:t>
            </a:r>
            <a:endParaRPr lang="nl-BE" b="1" u="sng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E947409-155B-4902-9415-6DFB294A1555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067076-81A7-C334-686B-2B73A6A46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772" y="1669026"/>
            <a:ext cx="5279922" cy="35199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EA5CCE2-F380-E8E3-A3FF-4EAB763593F6}"/>
              </a:ext>
            </a:extLst>
          </p:cNvPr>
          <p:cNvSpPr txBox="1"/>
          <p:nvPr/>
        </p:nvSpPr>
        <p:spPr>
          <a:xfrm>
            <a:off x="459145" y="1536174"/>
            <a:ext cx="58826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Blote </a:t>
            </a:r>
            <a:r>
              <a:rPr lang="nl-NL" sz="2400" b="1" dirty="0" err="1"/>
              <a:t>voetenpad</a:t>
            </a:r>
            <a:r>
              <a:rPr lang="nl-NL" sz="2400" b="1" dirty="0"/>
              <a:t> Landen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10u verwacht in Landen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16:40u ophalen in Landen</a:t>
            </a:r>
          </a:p>
          <a:p>
            <a:r>
              <a:rPr lang="nl-NL" sz="2400" dirty="0">
                <a:sym typeface="Wingdings" panose="05000000000000000000" pitchFamily="2" charset="2"/>
              </a:rPr>
              <a:t> tip: carpoolen 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sjaaltje, koekje, </a:t>
            </a:r>
            <a:r>
              <a:rPr lang="nl-NL" sz="2400" u="sng" dirty="0"/>
              <a:t>HANDDOEKJE</a:t>
            </a:r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Leden: Gratis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Niet leden: 4 euro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nl-NL" sz="2400" b="1" dirty="0">
              <a:sym typeface="Wingdings" panose="05000000000000000000" pitchFamily="2" charset="2"/>
            </a:endParaRPr>
          </a:p>
          <a:p>
            <a:endParaRPr lang="nl-NL" sz="2400" b="1" dirty="0"/>
          </a:p>
          <a:p>
            <a:r>
              <a:rPr lang="nl-NL" sz="2400" b="1" dirty="0"/>
              <a:t>Adres: </a:t>
            </a:r>
            <a:r>
              <a:rPr lang="nl-BE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Sint-</a:t>
            </a:r>
            <a:r>
              <a:rPr lang="nl-BE" sz="2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Gittersplein</a:t>
            </a:r>
            <a:r>
              <a:rPr lang="nl-BE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1, 3400 Landen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733888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STARTDAG : </a:t>
            </a:r>
            <a:r>
              <a:rPr lang="nl-NL" sz="6000" b="1" kern="0" dirty="0" err="1">
                <a:solidFill>
                  <a:srgbClr val="CC3300"/>
                </a:solidFill>
                <a:latin typeface="+mn-lt"/>
                <a:cs typeface="Narkisim" pitchFamily="34" charset="-79"/>
              </a:rPr>
              <a:t>Joro’s</a:t>
            </a:r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 </a:t>
            </a:r>
            <a:endParaRPr lang="nl-BE" b="1" dirty="0">
              <a:latin typeface="+mn-lt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51CB934-AE54-49A0-B702-A1E10D74AAFD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6AB8C7F-13D7-3718-FAB6-38D1A040BBB0}"/>
              </a:ext>
            </a:extLst>
          </p:cNvPr>
          <p:cNvSpPr txBox="1"/>
          <p:nvPr/>
        </p:nvSpPr>
        <p:spPr>
          <a:xfrm>
            <a:off x="182096" y="1536174"/>
            <a:ext cx="63956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/>
              <a:t>KinderRijck</a:t>
            </a:r>
            <a:r>
              <a:rPr lang="nl-NL" sz="2400" b="1" dirty="0"/>
              <a:t> in Bilzen (speeltuin + </a:t>
            </a:r>
            <a:r>
              <a:rPr lang="nl-NL" sz="2400" b="1" dirty="0" err="1"/>
              <a:t>lasershooten</a:t>
            </a:r>
            <a:r>
              <a:rPr lang="nl-NL" sz="24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10u verwacht aan </a:t>
            </a:r>
            <a:r>
              <a:rPr lang="nl-NL" sz="2400" dirty="0" err="1"/>
              <a:t>KinderRijck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16:40u ophalen aan </a:t>
            </a:r>
            <a:r>
              <a:rPr lang="nl-NL" sz="2400" dirty="0" err="1"/>
              <a:t>KinderRijck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sjaaltje, koekje,…</a:t>
            </a:r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Leden: 14 euro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Niet leden: 21 euro</a:t>
            </a:r>
            <a:endParaRPr lang="nl-NL" sz="2400" b="1" dirty="0"/>
          </a:p>
          <a:p>
            <a:endParaRPr lang="nl-NL" sz="2400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158234-D089-5440-BDC8-0EDB66A2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793" y="1690688"/>
            <a:ext cx="5432123" cy="33808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63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STARTDAG :</a:t>
            </a:r>
            <a:r>
              <a:rPr lang="nl-NL" sz="6000" b="1" kern="0" dirty="0" err="1">
                <a:solidFill>
                  <a:srgbClr val="CC3300"/>
                </a:solidFill>
                <a:latin typeface="+mn-lt"/>
                <a:cs typeface="Narkisim" pitchFamily="34" charset="-79"/>
              </a:rPr>
              <a:t>Knimmers</a:t>
            </a:r>
            <a:endParaRPr lang="nl-BE" sz="6000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6973" y="1825625"/>
            <a:ext cx="10764982" cy="435133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166D994-0261-4BC0-A481-6783D26BF123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051FAE-383F-EA54-9F95-141B42CBC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0" b="18879"/>
          <a:stretch/>
        </p:blipFill>
        <p:spPr>
          <a:xfrm>
            <a:off x="5887064" y="1909916"/>
            <a:ext cx="5466736" cy="30381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4CD534-E83B-511E-1931-BEC5756808E8}"/>
              </a:ext>
            </a:extLst>
          </p:cNvPr>
          <p:cNvSpPr txBox="1"/>
          <p:nvPr/>
        </p:nvSpPr>
        <p:spPr>
          <a:xfrm>
            <a:off x="624547" y="1690688"/>
            <a:ext cx="47536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Adventure </a:t>
            </a:r>
            <a:r>
              <a:rPr lang="nl-NL" sz="2400" b="1" dirty="0" err="1"/>
              <a:t>Parc</a:t>
            </a:r>
            <a:r>
              <a:rPr lang="nl-NL" sz="2400" b="1" dirty="0"/>
              <a:t> in Waver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9u15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18:30u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koekje, stevige schoenen, sjaaltje optioneel: geld</a:t>
            </a:r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Leden: 30 euro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Niet leden: 37 euro</a:t>
            </a:r>
            <a:endParaRPr lang="nl-NL" sz="2400" b="1" dirty="0"/>
          </a:p>
          <a:p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769154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STARTDAG : </a:t>
            </a:r>
            <a:r>
              <a:rPr lang="nl-NL" sz="6000" b="1" kern="0" dirty="0" err="1">
                <a:solidFill>
                  <a:srgbClr val="CC3300"/>
                </a:solidFill>
                <a:latin typeface="+mn-lt"/>
                <a:cs typeface="Narkisim" pitchFamily="34" charset="-79"/>
              </a:rPr>
              <a:t>Sjo</a:t>
            </a:r>
            <a:endParaRPr lang="nl-BE" sz="6000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6973" y="1825625"/>
            <a:ext cx="10764982" cy="435133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166D994-0261-4BC0-A481-6783D26BF123}"/>
              </a:ext>
            </a:extLst>
          </p:cNvPr>
          <p:cNvSpPr txBox="1"/>
          <p:nvPr/>
        </p:nvSpPr>
        <p:spPr>
          <a:xfrm>
            <a:off x="0" y="6488668"/>
            <a:ext cx="845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Ten laatste inschrijven 8 september door via formulier op </a:t>
            </a:r>
            <a:r>
              <a:rPr lang="nl-BE" b="1" dirty="0"/>
              <a:t>www.ksatuilt.be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50F8ECF-0921-EC1A-81D2-A7EA06D9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013" y="2002394"/>
            <a:ext cx="5596367" cy="29454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ACF9794-CD8D-F9ED-DE1B-BBE735FCAA1E}"/>
              </a:ext>
            </a:extLst>
          </p:cNvPr>
          <p:cNvSpPr txBox="1"/>
          <p:nvPr/>
        </p:nvSpPr>
        <p:spPr>
          <a:xfrm>
            <a:off x="624547" y="1360334"/>
            <a:ext cx="47536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Quad rijden in Pelt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Vertrek: </a:t>
            </a:r>
            <a:r>
              <a:rPr lang="nl-NL" sz="2400" dirty="0"/>
              <a:t>8:45u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Aankomst: </a:t>
            </a:r>
            <a:r>
              <a:rPr lang="nl-NL" sz="2400" dirty="0"/>
              <a:t>16:40u station Hasselt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Wat meenemen?</a:t>
            </a:r>
            <a:r>
              <a:rPr lang="nl-NL" sz="2400" dirty="0"/>
              <a:t>: lunchpakket, hemd, koekje, </a:t>
            </a:r>
            <a:r>
              <a:rPr lang="nl-NL" sz="2400" b="1" dirty="0" err="1"/>
              <a:t>Mobib</a:t>
            </a:r>
            <a:r>
              <a:rPr lang="nl-NL" sz="2400" b="1" dirty="0"/>
              <a:t> kaart</a:t>
            </a:r>
            <a:r>
              <a:rPr lang="nl-NL" sz="2400" dirty="0"/>
              <a:t>, optioneel: geld</a:t>
            </a:r>
            <a:endParaRPr lang="nl-NL" sz="2400" b="1" dirty="0"/>
          </a:p>
          <a:p>
            <a:endParaRPr lang="nl-N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dirty="0"/>
              <a:t>Prijs: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Leden: 29 euro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nl-NL" sz="2400" b="1" dirty="0">
                <a:sym typeface="Wingdings" panose="05000000000000000000" pitchFamily="2" charset="2"/>
              </a:rPr>
              <a:t>Niet leden: 36 euro</a:t>
            </a:r>
            <a:endParaRPr lang="nl-NL" sz="2400" b="1" dirty="0"/>
          </a:p>
          <a:p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82507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6000" b="1" kern="0" dirty="0">
                <a:solidFill>
                  <a:srgbClr val="CC3300"/>
                </a:solidFill>
                <a:latin typeface="+mn-lt"/>
                <a:cs typeface="Narkisim" pitchFamily="34" charset="-79"/>
              </a:rPr>
              <a:t>KSA TUILT ONLINE</a:t>
            </a:r>
            <a:endParaRPr lang="nl-BE" b="1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361888"/>
            <a:ext cx="10515600" cy="5130987"/>
          </a:xfrm>
        </p:spPr>
        <p:txBody>
          <a:bodyPr>
            <a:normAutofit/>
          </a:bodyPr>
          <a:lstStyle/>
          <a:p>
            <a:pPr lvl="1" algn="ctr">
              <a:buNone/>
            </a:pPr>
            <a:r>
              <a:rPr lang="nl-BE" sz="4400" b="1" dirty="0">
                <a:latin typeface="Narkisim" pitchFamily="34" charset="-79"/>
                <a:cs typeface="Narkisim" pitchFamily="34" charset="-79"/>
              </a:rPr>
              <a:t>WWW.KSATUILT.BE </a:t>
            </a:r>
          </a:p>
          <a:p>
            <a:pPr lvl="1" algn="ctr">
              <a:buNone/>
            </a:pP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2"/>
              </a:rPr>
              <a:t>sloebers@ksatuilt.be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3"/>
              </a:rPr>
              <a:t>joros@ksatuilt.be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4"/>
              </a:rPr>
              <a:t>knimmers@ksatuilt.be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5"/>
              </a:rPr>
              <a:t>sjoers@ksatuilt.be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6"/>
              </a:rPr>
              <a:t>jeugdraad@ksatuilt.be</a:t>
            </a:r>
            <a:r>
              <a:rPr lang="nl-BE" sz="3200" dirty="0">
                <a:latin typeface="Narkisim" pitchFamily="34" charset="-79"/>
                <a:cs typeface="Narkisim" pitchFamily="34" charset="-79"/>
              </a:rPr>
              <a:t>: alle leiding</a:t>
            </a:r>
          </a:p>
          <a:p>
            <a:pPr algn="ctr">
              <a:buFontTx/>
              <a:buNone/>
            </a:pPr>
            <a:r>
              <a:rPr lang="nl-BE" dirty="0">
                <a:latin typeface="Narkisim" pitchFamily="34" charset="-79"/>
                <a:cs typeface="Narkisim" pitchFamily="34" charset="-79"/>
              </a:rPr>
              <a:t>	 </a:t>
            </a:r>
            <a:r>
              <a:rPr lang="nl-BE" dirty="0">
                <a:latin typeface="Narkisim" pitchFamily="34" charset="-79"/>
                <a:cs typeface="Narkisim" pitchFamily="34" charset="-79"/>
                <a:hlinkClick r:id="rId7"/>
              </a:rPr>
              <a:t>voornaamleiding@ksatuilt.be</a:t>
            </a:r>
            <a:endParaRPr lang="nl-BE" dirty="0"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endParaRPr lang="nl-BE" dirty="0"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endParaRPr lang="nl-BE" dirty="0">
              <a:latin typeface="Narkisim" pitchFamily="34" charset="-79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9486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0ADEE-6233-DE43-B6B0-DCF125F4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80" y="-21825"/>
            <a:ext cx="10515600" cy="1325563"/>
          </a:xfrm>
        </p:spPr>
        <p:txBody>
          <a:bodyPr/>
          <a:lstStyle/>
          <a:p>
            <a:r>
              <a:rPr lang="nl-BE" b="1" dirty="0">
                <a:solidFill>
                  <a:srgbClr val="C00000"/>
                </a:solidFill>
              </a:rPr>
              <a:t>Samenvatting Datums: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97DEBF-949A-CC43-A389-A4E9F343A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36" y="1534571"/>
            <a:ext cx="5049644" cy="3649624"/>
          </a:xfrm>
        </p:spPr>
        <p:txBody>
          <a:bodyPr>
            <a:normAutofit lnSpcReduction="10000"/>
          </a:bodyPr>
          <a:lstStyle/>
          <a:p>
            <a:r>
              <a:rPr lang="nl-BE" dirty="0"/>
              <a:t>Deadline inschrijven startdag: 8 september </a:t>
            </a:r>
          </a:p>
          <a:p>
            <a:r>
              <a:rPr lang="nl-BE" dirty="0"/>
              <a:t>Startdag: 22 september</a:t>
            </a:r>
          </a:p>
          <a:p>
            <a:pPr marL="0" indent="0">
              <a:buNone/>
            </a:pPr>
            <a:r>
              <a:rPr lang="nl-BE" dirty="0">
                <a:sym typeface="Wingdings" panose="05000000000000000000" pitchFamily="2" charset="2"/>
              </a:rPr>
              <a:t> Sloebers: 21 september</a:t>
            </a:r>
            <a:endParaRPr lang="nl-BE" dirty="0"/>
          </a:p>
          <a:p>
            <a:r>
              <a:rPr lang="nl-BE" dirty="0"/>
              <a:t>Kaartenverkoop pastadag: 30/09 – 3/10 (18u- 20u) </a:t>
            </a:r>
          </a:p>
          <a:p>
            <a:r>
              <a:rPr lang="nl-BE" dirty="0"/>
              <a:t>Pastadag: 20/10</a:t>
            </a:r>
          </a:p>
          <a:p>
            <a:r>
              <a:rPr lang="nl-BE" dirty="0"/>
              <a:t>Kerstfeestje: 22/12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A876BB5-3937-FD47-9D3F-772A951BF14C}"/>
              </a:ext>
            </a:extLst>
          </p:cNvPr>
          <p:cNvSpPr txBox="1"/>
          <p:nvPr/>
        </p:nvSpPr>
        <p:spPr>
          <a:xfrm>
            <a:off x="546409" y="1072906"/>
            <a:ext cx="134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2024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4CFEEA-CAA1-9E4A-A3DC-FC9F250278DB}"/>
              </a:ext>
            </a:extLst>
          </p:cNvPr>
          <p:cNvSpPr txBox="1"/>
          <p:nvPr/>
        </p:nvSpPr>
        <p:spPr>
          <a:xfrm>
            <a:off x="6065333" y="1084457"/>
            <a:ext cx="134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2025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F9878CA-7599-6345-B15E-50A3213D9530}"/>
              </a:ext>
            </a:extLst>
          </p:cNvPr>
          <p:cNvSpPr txBox="1">
            <a:spLocks/>
          </p:cNvSpPr>
          <p:nvPr/>
        </p:nvSpPr>
        <p:spPr>
          <a:xfrm>
            <a:off x="5967760" y="1534571"/>
            <a:ext cx="5813504" cy="36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Kaartenverkoop Milac: 17/02 – 20/02 </a:t>
            </a:r>
          </a:p>
          <a:p>
            <a:r>
              <a:rPr lang="nl-BE" dirty="0"/>
              <a:t>Milac: 3/03 – 8/03</a:t>
            </a:r>
          </a:p>
          <a:p>
            <a:r>
              <a:rPr lang="nl-BE" dirty="0"/>
              <a:t>Wafelverkoop: 24/03 – 27/03</a:t>
            </a:r>
          </a:p>
          <a:p>
            <a:r>
              <a:rPr lang="nl-BE" dirty="0"/>
              <a:t>Eindactiviteit: 18/05</a:t>
            </a:r>
          </a:p>
          <a:p>
            <a:r>
              <a:rPr lang="nl-BE" dirty="0"/>
              <a:t>Kamp: 1-10 juli (sloebers: 4-10juli)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BC1F109-1C95-4564-EDEC-772A47C4D082}"/>
              </a:ext>
            </a:extLst>
          </p:cNvPr>
          <p:cNvSpPr txBox="1"/>
          <p:nvPr/>
        </p:nvSpPr>
        <p:spPr>
          <a:xfrm>
            <a:off x="6027986" y="4237761"/>
            <a:ext cx="331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QR Code inschrijven: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0A0EC2C-9ED5-FBD2-5891-6B18A107FD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62" t="-1984" r="562" b="20230"/>
          <a:stretch/>
        </p:blipFill>
        <p:spPr>
          <a:xfrm>
            <a:off x="9208495" y="4022132"/>
            <a:ext cx="2632995" cy="2835868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02EDF23-3B98-FF36-CB3F-B3EA876B7354}"/>
              </a:ext>
            </a:extLst>
          </p:cNvPr>
          <p:cNvCxnSpPr/>
          <p:nvPr/>
        </p:nvCxnSpPr>
        <p:spPr>
          <a:xfrm>
            <a:off x="5967760" y="4237761"/>
            <a:ext cx="6224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41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5001657" y="1468159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Joro’s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641074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4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 tot en met 6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leerjaar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825387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10 tot 12 jaar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88BF3F-8BE5-584A-A912-EFACE637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23" y="1569502"/>
            <a:ext cx="2792046" cy="279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7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4219459" y="1386959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Knimmers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420736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ste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tot en met 2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middelbaar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825387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13 tot 14 jaar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68D250-32A2-9648-99E0-DD2421CBD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31"/>
          <a:stretch/>
        </p:blipFill>
        <p:spPr>
          <a:xfrm>
            <a:off x="83295" y="1309893"/>
            <a:ext cx="3337441" cy="366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7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BABD-2143-A944-A840-630F8E79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3" y="243939"/>
            <a:ext cx="10515600" cy="1325563"/>
          </a:xfrm>
        </p:spPr>
        <p:txBody>
          <a:bodyPr>
            <a:normAutofit/>
          </a:bodyPr>
          <a:lstStyle/>
          <a:p>
            <a:r>
              <a:rPr lang="nl-BE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BANNEN:</a:t>
            </a:r>
            <a:r>
              <a:rPr lang="nl-BE" sz="6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A9A923-0A14-C74E-826D-DB0AAFA1AF80}"/>
              </a:ext>
            </a:extLst>
          </p:cNvPr>
          <p:cNvSpPr txBox="1"/>
          <p:nvPr/>
        </p:nvSpPr>
        <p:spPr>
          <a:xfrm>
            <a:off x="5199961" y="1398921"/>
            <a:ext cx="364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latin typeface="Athelas" panose="02000503000000020003" pitchFamily="2" charset="77"/>
                <a:cs typeface="Beirut" pitchFamily="2" charset="-78"/>
              </a:rPr>
              <a:t>Sjo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B13CB3-716B-4A46-A5FF-D1EFDC595713}"/>
              </a:ext>
            </a:extLst>
          </p:cNvPr>
          <p:cNvSpPr txBox="1"/>
          <p:nvPr/>
        </p:nvSpPr>
        <p:spPr>
          <a:xfrm>
            <a:off x="3641074" y="2402622"/>
            <a:ext cx="5827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3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tot en met 5</a:t>
            </a:r>
            <a:r>
              <a:rPr lang="nl-BE" sz="3600" baseline="30000" dirty="0">
                <a:latin typeface="Athelas" panose="02000503000000020003" pitchFamily="2" charset="77"/>
                <a:cs typeface="Beirut" pitchFamily="2" charset="-78"/>
              </a:rPr>
              <a:t>de</a:t>
            </a:r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 middelbaar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2B8A6E8-898A-414A-B11C-5C2CD9623723}"/>
              </a:ext>
            </a:extLst>
          </p:cNvPr>
          <p:cNvSpPr txBox="1"/>
          <p:nvPr/>
        </p:nvSpPr>
        <p:spPr>
          <a:xfrm>
            <a:off x="4825387" y="3222476"/>
            <a:ext cx="361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Athelas" panose="02000503000000020003" pitchFamily="2" charset="77"/>
                <a:cs typeface="Beirut" pitchFamily="2" charset="-78"/>
              </a:rPr>
              <a:t>15 tot 17 jaar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0FBAC4-EE34-534C-9A95-9126F34E1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95" y="1571150"/>
            <a:ext cx="2955606" cy="29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FINANCIËLE ACTIVITEITEN </a:t>
            </a:r>
            <a:endParaRPr lang="nl-BE" sz="6000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2465942" y="1820385"/>
            <a:ext cx="12555556" cy="2151464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nl-NL" sz="4000" b="1" i="1" dirty="0">
                <a:solidFill>
                  <a:srgbClr val="00B050"/>
                </a:solidFill>
                <a:cs typeface="Narkisim" pitchFamily="34" charset="-79"/>
              </a:rPr>
              <a:t>            </a:t>
            </a:r>
            <a:r>
              <a:rPr lang="nl-NL" sz="4000" b="1" i="1" dirty="0" err="1">
                <a:solidFill>
                  <a:srgbClr val="00B050"/>
                </a:solidFill>
                <a:cs typeface="Narkisim" pitchFamily="34" charset="-79"/>
              </a:rPr>
              <a:t>Pastadag</a:t>
            </a:r>
            <a:r>
              <a:rPr lang="nl-NL" sz="4000" b="1" i="1" dirty="0">
                <a:solidFill>
                  <a:srgbClr val="00B050"/>
                </a:solidFill>
                <a:cs typeface="Narkisim" pitchFamily="34" charset="-79"/>
              </a:rPr>
              <a:t> – 20 oktober (2024)</a:t>
            </a:r>
          </a:p>
          <a:p>
            <a:pPr algn="ctr">
              <a:buFontTx/>
              <a:buNone/>
            </a:pPr>
            <a:r>
              <a:rPr lang="nl-NL" sz="3600" i="1" dirty="0">
                <a:cs typeface="Narkisim" pitchFamily="34" charset="-79"/>
              </a:rPr>
              <a:t>Kaartenverkoop: 30/09 – 3/10 </a:t>
            </a:r>
          </a:p>
          <a:p>
            <a:pPr algn="ctr">
              <a:buFontTx/>
              <a:buNone/>
            </a:pPr>
            <a:endParaRPr lang="nl-NL" sz="1600" dirty="0">
              <a:solidFill>
                <a:schemeClr val="accent6">
                  <a:lumMod val="75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C4B0579-23FF-9B49-BE2A-695E756DE3AD}"/>
              </a:ext>
            </a:extLst>
          </p:cNvPr>
          <p:cNvSpPr txBox="1"/>
          <p:nvPr/>
        </p:nvSpPr>
        <p:spPr>
          <a:xfrm>
            <a:off x="1068635" y="3162827"/>
            <a:ext cx="808638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i="1" dirty="0">
                <a:solidFill>
                  <a:srgbClr val="00B050"/>
                </a:solidFill>
              </a:rPr>
              <a:t>  Milac – 7 &amp; 8 maart (2025)</a:t>
            </a:r>
          </a:p>
          <a:p>
            <a:r>
              <a:rPr lang="nl-BE" sz="3600" dirty="0"/>
              <a:t>Voorbereidingsweek: 3/03 – 7/03</a:t>
            </a:r>
          </a:p>
          <a:p>
            <a:r>
              <a:rPr lang="nl-BE" sz="3600" dirty="0"/>
              <a:t>Kaartenverkoop: 17/02 – 20/02 </a:t>
            </a:r>
          </a:p>
          <a:p>
            <a:r>
              <a:rPr lang="nl-BE" sz="4000" b="1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319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600" b="1" dirty="0">
                <a:solidFill>
                  <a:srgbClr val="C00000"/>
                </a:solidFill>
                <a:latin typeface="+mn-lt"/>
                <a:cs typeface="Narkisim" pitchFamily="34" charset="-79"/>
              </a:rPr>
              <a:t>OVERIGE ACTIVITEITEN</a:t>
            </a:r>
            <a:endParaRPr lang="nl-BE" sz="6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54480"/>
            <a:ext cx="11353800" cy="53035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Kerstfeestje			 				</a:t>
            </a:r>
          </a:p>
          <a:p>
            <a:pPr>
              <a:buFontTx/>
              <a:buNone/>
            </a:pPr>
            <a:r>
              <a:rPr lang="nl-NL" b="1" dirty="0">
                <a:solidFill>
                  <a:srgbClr val="FF6600"/>
                </a:solidFill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22 december 2024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Ledenweekend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25-27 april 2025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Wafelverkoop</a:t>
            </a:r>
          </a:p>
          <a:p>
            <a:pPr>
              <a:buFontTx/>
              <a:buNone/>
            </a:pP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			24-27 maart 2025</a:t>
            </a:r>
          </a:p>
          <a:p>
            <a:pPr>
              <a:buFontTx/>
              <a:buNone/>
            </a:pPr>
            <a:endParaRPr lang="nl-NL" b="1" dirty="0">
              <a:solidFill>
                <a:srgbClr val="C00000"/>
              </a:solidFill>
              <a:latin typeface="Narkisim" pitchFamily="34" charset="-79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395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8000" b="1" dirty="0">
                <a:solidFill>
                  <a:srgbClr val="C00000"/>
                </a:solidFill>
                <a:latin typeface="+mn-lt"/>
                <a:cs typeface="Narkisim" pitchFamily="34" charset="-79"/>
              </a:rPr>
              <a:t>KAMP</a:t>
            </a:r>
            <a:endParaRPr lang="nl-BE" sz="8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0624" y="1690688"/>
            <a:ext cx="11247120" cy="5167312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I</a:t>
            </a:r>
            <a:r>
              <a:rPr lang="nl-NL" dirty="0">
                <a:latin typeface="Narkisim" pitchFamily="34" charset="-79"/>
                <a:cs typeface="Narkisim" pitchFamily="34" charset="-79"/>
              </a:rPr>
              <a:t>n juli 2025 gaan we op kamp naar: VERRASSING !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joro’s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,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knimmers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en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1 tot 10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juli</a:t>
            </a:r>
            <a:endParaRPr lang="en-US" b="1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sloebers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gaan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van 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4 tot 10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juli</a:t>
            </a:r>
            <a:endParaRPr lang="en-US" b="1" u="sng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endParaRPr lang="en-US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bezoekdag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zal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dirty="0" err="1">
                <a:latin typeface="Narkisim" pitchFamily="34" charset="-79"/>
                <a:cs typeface="Narkisim" pitchFamily="34" charset="-79"/>
              </a:rPr>
              <a:t>plaatsvinden</a:t>
            </a:r>
            <a:r>
              <a:rPr lang="en-US" dirty="0">
                <a:latin typeface="Narkisim" pitchFamily="34" charset="-79"/>
                <a:cs typeface="Narkisim" pitchFamily="34" charset="-79"/>
              </a:rPr>
              <a:t> op 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4 </a:t>
            </a:r>
            <a:r>
              <a:rPr lang="en-US" b="1" dirty="0" err="1">
                <a:latin typeface="Narkisim" pitchFamily="34" charset="-79"/>
                <a:cs typeface="Narkisim" pitchFamily="34" charset="-79"/>
              </a:rPr>
              <a:t>juli</a:t>
            </a:r>
            <a:r>
              <a:rPr lang="en-US" b="1" dirty="0">
                <a:latin typeface="Narkisim" pitchFamily="34" charset="-79"/>
                <a:cs typeface="Narkisim" pitchFamily="34" charset="-79"/>
              </a:rPr>
              <a:t> </a:t>
            </a:r>
          </a:p>
          <a:p>
            <a:pPr marL="0" indent="0" algn="ctr">
              <a:spcBef>
                <a:spcPct val="50000"/>
              </a:spcBef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algn="ctr">
              <a:spcBef>
                <a:spcPct val="50000"/>
              </a:spcBef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955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8000" b="1" dirty="0">
                <a:solidFill>
                  <a:srgbClr val="C00000"/>
                </a:solidFill>
                <a:latin typeface="+mn-lt"/>
              </a:rPr>
              <a:t>ACTIVITEITEN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36521"/>
            <a:ext cx="10515600" cy="4351338"/>
          </a:xfrm>
        </p:spPr>
        <p:txBody>
          <a:bodyPr/>
          <a:lstStyle/>
          <a:p>
            <a:pPr algn="ctr">
              <a:buNone/>
            </a:pPr>
            <a:r>
              <a:rPr lang="nl-NL" sz="4000" b="1" dirty="0">
                <a:latin typeface="Narkisim" pitchFamily="34" charset="-79"/>
                <a:cs typeface="Narkisim" pitchFamily="34" charset="-79"/>
              </a:rPr>
              <a:t>Sloebers, Joro’s, Knimmers en </a:t>
            </a:r>
            <a:r>
              <a:rPr lang="nl-NL" sz="4000" b="1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4000" b="1" dirty="0">
                <a:latin typeface="Narkisim" pitchFamily="34" charset="-79"/>
                <a:cs typeface="Narkisim" pitchFamily="34" charset="-79"/>
              </a:rPr>
              <a:t>:</a:t>
            </a:r>
          </a:p>
          <a:p>
            <a:pPr algn="ctr">
              <a:buNone/>
            </a:pPr>
            <a:r>
              <a:rPr lang="nl-NL" sz="4000" u="sng" dirty="0">
                <a:latin typeface="Narkisim" pitchFamily="34" charset="-79"/>
                <a:cs typeface="Narkisim" pitchFamily="34" charset="-79"/>
              </a:rPr>
              <a:t>wekelijks</a:t>
            </a:r>
            <a:r>
              <a:rPr lang="nl-NL" sz="4000" dirty="0">
                <a:latin typeface="Narkisim" pitchFamily="34" charset="-79"/>
                <a:cs typeface="Narkisim" pitchFamily="34" charset="-79"/>
              </a:rPr>
              <a:t> zondagnamiddag: 14 u – 16.30 u</a:t>
            </a: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362897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TM04033923[[fn=Diepte]]</Template>
  <TotalTime>0</TotalTime>
  <Words>786</Words>
  <Application>Microsoft Office PowerPoint</Application>
  <PresentationFormat>Breedbeeld</PresentationFormat>
  <Paragraphs>208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6" baseType="lpstr">
      <vt:lpstr>Amasis MT Pro Black</vt:lpstr>
      <vt:lpstr>Amasis MT Pro Medium</vt:lpstr>
      <vt:lpstr>Arial</vt:lpstr>
      <vt:lpstr>Athelas</vt:lpstr>
      <vt:lpstr>Calibri</vt:lpstr>
      <vt:lpstr>Calibri Light</vt:lpstr>
      <vt:lpstr>Narkisim</vt:lpstr>
      <vt:lpstr>Roboto</vt:lpstr>
      <vt:lpstr>Wingdings</vt:lpstr>
      <vt:lpstr>Kantoorthema</vt:lpstr>
      <vt:lpstr>INFO-AVOND ‘24-25</vt:lpstr>
      <vt:lpstr>BANNEN:  </vt:lpstr>
      <vt:lpstr>BANNEN:  </vt:lpstr>
      <vt:lpstr>BANNEN:  </vt:lpstr>
      <vt:lpstr>BANNEN:  </vt:lpstr>
      <vt:lpstr>FINANCIËLE ACTIVITEITEN </vt:lpstr>
      <vt:lpstr>OVERIGE ACTIVITEITEN</vt:lpstr>
      <vt:lpstr>KAMP</vt:lpstr>
      <vt:lpstr>ACTIVITEITEN</vt:lpstr>
      <vt:lpstr>PRIKBORD</vt:lpstr>
      <vt:lpstr>WHATSAPP </vt:lpstr>
      <vt:lpstr>WAT AANKOPEN ?</vt:lpstr>
      <vt:lpstr>PowerPoint-presentatie</vt:lpstr>
      <vt:lpstr>DE LEIDING</vt:lpstr>
      <vt:lpstr>DE LEIDING</vt:lpstr>
      <vt:lpstr>DE LEIDING</vt:lpstr>
      <vt:lpstr>DE LEIDING</vt:lpstr>
      <vt:lpstr>DE LEIDING</vt:lpstr>
      <vt:lpstr>LIDGELD</vt:lpstr>
      <vt:lpstr>PowerPoint-presentatie</vt:lpstr>
      <vt:lpstr>STARTDAG :Sloebers 21 sep!!</vt:lpstr>
      <vt:lpstr>STARTDAG : Joro’s </vt:lpstr>
      <vt:lpstr>STARTDAG :Knimmers</vt:lpstr>
      <vt:lpstr>STARTDAG : Sjo</vt:lpstr>
      <vt:lpstr>KSA TUILT ONLINE</vt:lpstr>
      <vt:lpstr>Samenvatting Datums: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INFO-AVOND ‘24-25</dc:title>
  <dc:creator>Gert Daniels</dc:creator>
  <cp:lastModifiedBy>Gert Daniels</cp:lastModifiedBy>
  <cp:revision>15</cp:revision>
  <dcterms:created xsi:type="dcterms:W3CDTF">2024-08-07T10:09:46Z</dcterms:created>
  <dcterms:modified xsi:type="dcterms:W3CDTF">2024-08-30T15:54:14Z</dcterms:modified>
</cp:coreProperties>
</file>