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8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1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5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2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9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8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8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0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D193E-83CA-486B-A631-786FFB3B78C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6F6D8-7AF9-4869-9492-0831F679E0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7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oornaamleiding@ksatuilt.be" TargetMode="External"/><Relationship Id="rId2" Type="http://schemas.openxmlformats.org/officeDocument/2006/relationships/hyperlink" Target="mailto:Jeugdraad@ksatuilt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n@ksatuilt.b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satuilt.b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3680" y="2235200"/>
            <a:ext cx="11724640" cy="2387600"/>
          </a:xfrm>
        </p:spPr>
        <p:txBody>
          <a:bodyPr>
            <a:noAutofit/>
          </a:bodyPr>
          <a:lstStyle/>
          <a:p>
            <a:r>
              <a:rPr lang="nl-BE" sz="8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KSA Tuilt </a:t>
            </a:r>
            <a:br>
              <a:rPr lang="nl-BE" sz="8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nl-BE" sz="8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kamp 2023</a:t>
            </a:r>
            <a:endParaRPr lang="en-US" sz="8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3434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1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BE" sz="6600" b="1" dirty="0"/>
              <a:t>EINDE</a:t>
            </a:r>
            <a:endParaRPr lang="en-US" sz="6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" y="2789695"/>
            <a:ext cx="12192000" cy="3387268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nl-BE" sz="3600" dirty="0"/>
              <a:t>Meer info: </a:t>
            </a:r>
            <a:r>
              <a:rPr lang="nl-BE" sz="3600" dirty="0">
                <a:hlinkClick r:id="rId2"/>
              </a:rPr>
              <a:t>Jeugdraad@ksatuilt.be</a:t>
            </a:r>
            <a:endParaRPr lang="nl-BE" sz="3600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nl-BE" sz="3600" dirty="0">
                <a:hlinkClick r:id="rId3"/>
              </a:rPr>
              <a:t>voornaamleiding@ksatuilt.be</a:t>
            </a:r>
            <a:r>
              <a:rPr lang="nl-BE" sz="3600" dirty="0"/>
              <a:t> of </a:t>
            </a:r>
            <a:r>
              <a:rPr lang="nl-BE" sz="3600" dirty="0">
                <a:hlinkClick r:id="rId4"/>
              </a:rPr>
              <a:t>ban@ksatuilt.be</a:t>
            </a:r>
            <a:r>
              <a:rPr lang="nl-BE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9640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WAAR GAAN WE NAARTOE? 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nl-BE" sz="4000" dirty="0" err="1"/>
              <a:t>Montzen</a:t>
            </a:r>
            <a:r>
              <a:rPr lang="nl-BE" sz="4000" dirty="0"/>
              <a:t> (Plombières)</a:t>
            </a:r>
          </a:p>
          <a:p>
            <a:pPr>
              <a:lnSpc>
                <a:spcPct val="200000"/>
              </a:lnSpc>
            </a:pPr>
            <a:r>
              <a:rPr lang="nl-BE" sz="4000" dirty="0"/>
              <a:t>80 km van Tuilt</a:t>
            </a:r>
            <a:endParaRPr lang="en-US" sz="4000" dirty="0"/>
          </a:p>
          <a:p>
            <a:pPr>
              <a:lnSpc>
                <a:spcPct val="200000"/>
              </a:lnSpc>
            </a:pPr>
            <a:r>
              <a:rPr lang="nl-BE" sz="4000" dirty="0"/>
              <a:t>1  uur rijden</a:t>
            </a:r>
          </a:p>
        </p:txBody>
      </p:sp>
    </p:spTree>
    <p:extLst>
      <p:ext uri="{BB962C8B-B14F-4D97-AF65-F5344CB8AC3E}">
        <p14:creationId xmlns:p14="http://schemas.microsoft.com/office/powerpoint/2010/main" val="173086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ENKELE DATUMS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53014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nl-BE" sz="3600" dirty="0"/>
              <a:t>Deadline inschrijving</a:t>
            </a:r>
            <a:r>
              <a:rPr lang="nl-BE" sz="3600"/>
              <a:t>: 31 mei</a:t>
            </a:r>
            <a:endParaRPr lang="nl-BE" sz="3600" dirty="0"/>
          </a:p>
          <a:p>
            <a:pPr>
              <a:lnSpc>
                <a:spcPct val="150000"/>
              </a:lnSpc>
            </a:pPr>
            <a:r>
              <a:rPr lang="nl-BE" sz="3600" dirty="0"/>
              <a:t>Binnenbrengen valiezen: 26 juni 19u – 20u</a:t>
            </a:r>
          </a:p>
          <a:p>
            <a:pPr>
              <a:lnSpc>
                <a:spcPct val="150000"/>
              </a:lnSpc>
            </a:pPr>
            <a:r>
              <a:rPr lang="nl-BE" sz="3600" dirty="0"/>
              <a:t>Kamp 1-10 juli, sloebers 4-10 juli</a:t>
            </a:r>
          </a:p>
          <a:p>
            <a:pPr>
              <a:lnSpc>
                <a:spcPct val="150000"/>
              </a:lnSpc>
            </a:pPr>
            <a:r>
              <a:rPr lang="nl-BE" sz="3600" dirty="0"/>
              <a:t>4 juli, bezoekdag + brengen sloebers op de kampplaats om 19u – 21u</a:t>
            </a:r>
          </a:p>
          <a:p>
            <a:pPr>
              <a:lnSpc>
                <a:spcPct val="150000"/>
              </a:lnSpc>
            </a:pPr>
            <a:r>
              <a:rPr lang="nl-BE" sz="3600" dirty="0"/>
              <a:t>Ophalen valiezen: 11 juli 20u – 21u </a:t>
            </a:r>
          </a:p>
        </p:txBody>
      </p:sp>
    </p:spTree>
    <p:extLst>
      <p:ext uri="{BB962C8B-B14F-4D97-AF65-F5344CB8AC3E}">
        <p14:creationId xmlns:p14="http://schemas.microsoft.com/office/powerpoint/2010/main" val="3864992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HOE GAAN WE? 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8450" y="1825625"/>
            <a:ext cx="11595100" cy="435133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nl-BE" sz="4000" dirty="0" err="1"/>
              <a:t>Joro’s</a:t>
            </a:r>
            <a:r>
              <a:rPr lang="nl-BE" sz="4000" dirty="0"/>
              <a:t>, </a:t>
            </a:r>
            <a:r>
              <a:rPr lang="nl-BE" sz="4000" dirty="0" err="1"/>
              <a:t>Knim</a:t>
            </a:r>
            <a:r>
              <a:rPr lang="nl-BE" sz="4000" dirty="0"/>
              <a:t> &amp; </a:t>
            </a:r>
            <a:r>
              <a:rPr lang="nl-BE" sz="4000" dirty="0" err="1"/>
              <a:t>Sjo</a:t>
            </a:r>
            <a:r>
              <a:rPr lang="nl-BE" sz="4000" dirty="0"/>
              <a:t> met de trein</a:t>
            </a:r>
          </a:p>
          <a:p>
            <a:pPr>
              <a:lnSpc>
                <a:spcPct val="200000"/>
              </a:lnSpc>
            </a:pPr>
            <a:r>
              <a:rPr lang="nl-BE" sz="4000" dirty="0"/>
              <a:t>Knim en </a:t>
            </a:r>
            <a:r>
              <a:rPr lang="nl-BE" sz="4000" dirty="0" err="1"/>
              <a:t>sjo</a:t>
            </a:r>
            <a:r>
              <a:rPr lang="nl-BE" sz="4000" dirty="0"/>
              <a:t>  vertrekken vanaf Luik station op 2-daagse</a:t>
            </a:r>
          </a:p>
          <a:p>
            <a:pPr>
              <a:lnSpc>
                <a:spcPct val="200000"/>
              </a:lnSpc>
            </a:pPr>
            <a:r>
              <a:rPr lang="nl-BE" sz="4000" dirty="0"/>
              <a:t>Materiaal en valiezen gaan mee met de vrachtwagen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2171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HOE KOMEN WE TERUG? 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8450" y="1253331"/>
            <a:ext cx="11595100" cy="435133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nl-BE" sz="4000" dirty="0"/>
              <a:t>Sloeber, </a:t>
            </a:r>
            <a:r>
              <a:rPr lang="nl-BE" sz="4000" dirty="0" err="1"/>
              <a:t>Joro’s</a:t>
            </a:r>
            <a:r>
              <a:rPr lang="nl-BE" sz="4000" dirty="0"/>
              <a:t> &amp; </a:t>
            </a:r>
            <a:r>
              <a:rPr lang="nl-BE" sz="4000" dirty="0" err="1"/>
              <a:t>Knim</a:t>
            </a:r>
            <a:r>
              <a:rPr lang="nl-BE" sz="4000" dirty="0"/>
              <a:t> met een reisbus</a:t>
            </a:r>
          </a:p>
          <a:p>
            <a:pPr>
              <a:lnSpc>
                <a:spcPct val="100000"/>
              </a:lnSpc>
            </a:pPr>
            <a:r>
              <a:rPr lang="nl-BE" sz="4000" dirty="0"/>
              <a:t>We vetrekken </a:t>
            </a:r>
            <a:r>
              <a:rPr lang="nl-BE" sz="4000" dirty="0" err="1"/>
              <a:t>s’ochtends</a:t>
            </a:r>
            <a:r>
              <a:rPr lang="nl-BE" sz="4000" dirty="0"/>
              <a:t> met de bus in </a:t>
            </a:r>
            <a:r>
              <a:rPr lang="nl-BE" sz="4000" dirty="0" err="1"/>
              <a:t>Montzen</a:t>
            </a:r>
            <a:r>
              <a:rPr lang="nl-BE" sz="4000" dirty="0"/>
              <a:t> het exacte uur van aankomst wordt vermeld in het kampboekje en 10 juli geüpdatet op onze facebookpagina</a:t>
            </a:r>
          </a:p>
        </p:txBody>
      </p:sp>
    </p:spTree>
    <p:extLst>
      <p:ext uri="{BB962C8B-B14F-4D97-AF65-F5344CB8AC3E}">
        <p14:creationId xmlns:p14="http://schemas.microsoft.com/office/powerpoint/2010/main" val="1076271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2-DAAGSE JORO’S, KNIM EN SJO 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1129211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nl-BE" sz="3200" dirty="0"/>
              <a:t>Rugzak (ruim genoeg, met heupriem)</a:t>
            </a:r>
          </a:p>
          <a:p>
            <a:pPr>
              <a:lnSpc>
                <a:spcPct val="150000"/>
              </a:lnSpc>
            </a:pPr>
            <a:r>
              <a:rPr lang="nl-BE" sz="3200" dirty="0"/>
              <a:t>Slaapzak &amp; matje (zo klein mogelijk)</a:t>
            </a:r>
          </a:p>
          <a:p>
            <a:pPr>
              <a:lnSpc>
                <a:spcPct val="150000"/>
              </a:lnSpc>
            </a:pPr>
            <a:r>
              <a:rPr lang="nl-BE" sz="3200" dirty="0"/>
              <a:t>Gamellen &amp; drinkbus</a:t>
            </a:r>
          </a:p>
          <a:p>
            <a:pPr>
              <a:lnSpc>
                <a:spcPct val="150000"/>
              </a:lnSpc>
            </a:pPr>
            <a:r>
              <a:rPr lang="nl-BE" sz="3200" dirty="0"/>
              <a:t>2 paar wandelsokken</a:t>
            </a:r>
          </a:p>
          <a:p>
            <a:pPr>
              <a:lnSpc>
                <a:spcPct val="150000"/>
              </a:lnSpc>
            </a:pPr>
            <a:r>
              <a:rPr lang="nl-BE" sz="3200" dirty="0"/>
              <a:t>Persoonlijke hygiëne</a:t>
            </a:r>
          </a:p>
          <a:p>
            <a:pPr>
              <a:lnSpc>
                <a:spcPct val="150000"/>
              </a:lnSpc>
            </a:pPr>
            <a:r>
              <a:rPr lang="nl-BE" sz="3200" dirty="0"/>
              <a:t>Wandelschoenen, vooraf inlopen!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093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PRAKTISCHE INFO VOOR VERTREK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nl-BE" sz="3200" dirty="0"/>
              <a:t>Prijs: € 95 (sloebers)/ € 130 (</a:t>
            </a:r>
            <a:r>
              <a:rPr lang="nl-BE" sz="3200" dirty="0" err="1"/>
              <a:t>joro</a:t>
            </a:r>
            <a:r>
              <a:rPr lang="nl-BE" sz="3200" dirty="0"/>
              <a:t>/</a:t>
            </a:r>
            <a:r>
              <a:rPr lang="nl-BE" sz="3200" dirty="0" err="1"/>
              <a:t>knim</a:t>
            </a:r>
            <a:r>
              <a:rPr lang="nl-BE" sz="3200" dirty="0"/>
              <a:t>/</a:t>
            </a:r>
            <a:r>
              <a:rPr lang="nl-BE" sz="3200" dirty="0" err="1"/>
              <a:t>sjo</a:t>
            </a:r>
            <a:r>
              <a:rPr lang="nl-BE" sz="3200" dirty="0"/>
              <a:t>)</a:t>
            </a:r>
          </a:p>
          <a:p>
            <a:pPr>
              <a:lnSpc>
                <a:spcPct val="200000"/>
              </a:lnSpc>
            </a:pPr>
            <a:r>
              <a:rPr lang="nl-BE" sz="3200" dirty="0"/>
              <a:t>Inschrijving pas definitief na betaling!</a:t>
            </a:r>
            <a:endParaRPr lang="en-US" sz="3200" dirty="0"/>
          </a:p>
          <a:p>
            <a:pPr>
              <a:lnSpc>
                <a:spcPct val="200000"/>
              </a:lnSpc>
            </a:pPr>
            <a:r>
              <a:rPr lang="nl-BE" sz="3200" dirty="0"/>
              <a:t>Kampboekje met alle praktische info – vanaf 15 juni in de brievenbus</a:t>
            </a:r>
          </a:p>
        </p:txBody>
      </p:sp>
    </p:spTree>
    <p:extLst>
      <p:ext uri="{BB962C8B-B14F-4D97-AF65-F5344CB8AC3E}">
        <p14:creationId xmlns:p14="http://schemas.microsoft.com/office/powerpoint/2010/main" val="219333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PRAKTISCHE INFO TER PLEKKE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1193379" cy="435133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nl-BE" sz="4000" dirty="0"/>
              <a:t>Joro’s, </a:t>
            </a:r>
            <a:r>
              <a:rPr lang="nl-BE" sz="4000" dirty="0" err="1"/>
              <a:t>knim</a:t>
            </a:r>
            <a:r>
              <a:rPr lang="nl-BE" sz="4000" dirty="0"/>
              <a:t> en </a:t>
            </a:r>
            <a:r>
              <a:rPr lang="nl-BE" sz="4000" dirty="0" err="1"/>
              <a:t>sjo</a:t>
            </a:r>
            <a:r>
              <a:rPr lang="nl-BE" sz="4000" dirty="0"/>
              <a:t> slapen in tenten</a:t>
            </a:r>
          </a:p>
          <a:p>
            <a:pPr>
              <a:lnSpc>
                <a:spcPct val="200000"/>
              </a:lnSpc>
            </a:pPr>
            <a:r>
              <a:rPr lang="nl-BE" sz="4000" dirty="0"/>
              <a:t>Sloebers slapen binnen, geen bedden ter plaatse</a:t>
            </a:r>
            <a:endParaRPr lang="en-US" sz="4000" dirty="0"/>
          </a:p>
          <a:p>
            <a:pPr>
              <a:lnSpc>
                <a:spcPct val="200000"/>
              </a:lnSpc>
            </a:pPr>
            <a:r>
              <a:rPr lang="nl-BE" sz="4000" dirty="0"/>
              <a:t>Geen grote bedden meenemen!</a:t>
            </a:r>
          </a:p>
        </p:txBody>
      </p:sp>
    </p:spTree>
    <p:extLst>
      <p:ext uri="{BB962C8B-B14F-4D97-AF65-F5344CB8AC3E}">
        <p14:creationId xmlns:p14="http://schemas.microsoft.com/office/powerpoint/2010/main" val="2061929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DE INSCHRIJVING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1193379" cy="435133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nl-BE" sz="3600" dirty="0"/>
              <a:t>Via het inschrijfformulier op de website: </a:t>
            </a:r>
            <a:r>
              <a:rPr lang="nl-BE" sz="3600" dirty="0">
                <a:hlinkClick r:id="rId2"/>
              </a:rPr>
              <a:t>www.ksatuilt.be</a:t>
            </a:r>
            <a:r>
              <a:rPr lang="nl-BE" sz="3600" dirty="0"/>
              <a:t> </a:t>
            </a:r>
            <a:endParaRPr lang="en-US" sz="3600" dirty="0"/>
          </a:p>
          <a:p>
            <a:pPr>
              <a:lnSpc>
                <a:spcPct val="200000"/>
              </a:lnSpc>
            </a:pPr>
            <a:r>
              <a:rPr lang="nl-BE" sz="3600" dirty="0"/>
              <a:t>Betaling  via overschrijving op het rekeningnummer BE12 7845 8974 7292</a:t>
            </a:r>
          </a:p>
        </p:txBody>
      </p:sp>
    </p:spTree>
    <p:extLst>
      <p:ext uri="{BB962C8B-B14F-4D97-AF65-F5344CB8AC3E}">
        <p14:creationId xmlns:p14="http://schemas.microsoft.com/office/powerpoint/2010/main" val="19267439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274</Words>
  <Application>Microsoft Office PowerPoint</Application>
  <PresentationFormat>Breedbeeld</PresentationFormat>
  <Paragraphs>39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Arial Unicode MS</vt:lpstr>
      <vt:lpstr>Calibri</vt:lpstr>
      <vt:lpstr>Calibri Light</vt:lpstr>
      <vt:lpstr>Kantoorthema</vt:lpstr>
      <vt:lpstr>KSA Tuilt  kamp 2023</vt:lpstr>
      <vt:lpstr>WAAR GAAN WE NAARTOE? </vt:lpstr>
      <vt:lpstr>ENKELE DATUMS</vt:lpstr>
      <vt:lpstr>HOE GAAN WE? </vt:lpstr>
      <vt:lpstr>HOE KOMEN WE TERUG? </vt:lpstr>
      <vt:lpstr>2-DAAGSE JORO’S, KNIM EN SJO </vt:lpstr>
      <vt:lpstr>PRAKTISCHE INFO VOOR VERTREK</vt:lpstr>
      <vt:lpstr>PRAKTISCHE INFO TER PLEKKE</vt:lpstr>
      <vt:lpstr>DE INSCHRIJVING</vt:lpstr>
      <vt:lpstr>EINDE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KSA Tuilt kamp 2019</dc:title>
  <dc:creator>jelle pauwels</dc:creator>
  <cp:lastModifiedBy>Wout Hamaekers</cp:lastModifiedBy>
  <cp:revision>11</cp:revision>
  <dcterms:created xsi:type="dcterms:W3CDTF">2019-05-07T09:37:27Z</dcterms:created>
  <dcterms:modified xsi:type="dcterms:W3CDTF">2023-05-03T09:11:50Z</dcterms:modified>
</cp:coreProperties>
</file>