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7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8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1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9537-7511-459E-A5BB-339067B302B3}" type="datetimeFigureOut">
              <a:rPr lang="nl-BE" smtClean="0"/>
              <a:t>1/09/2017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0692-5419-4C27-B8C8-79403371F2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97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9537-7511-459E-A5BB-339067B302B3}" type="datetimeFigureOut">
              <a:rPr lang="nl-BE" smtClean="0"/>
              <a:t>1/09/2017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0692-5419-4C27-B8C8-79403371F2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8014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9537-7511-459E-A5BB-339067B302B3}" type="datetimeFigureOut">
              <a:rPr lang="nl-BE" smtClean="0"/>
              <a:t>1/09/2017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0692-5419-4C27-B8C8-79403371F2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9807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9537-7511-459E-A5BB-339067B302B3}" type="datetimeFigureOut">
              <a:rPr lang="nl-BE" smtClean="0"/>
              <a:t>1/09/2017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0692-5419-4C27-B8C8-79403371F2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356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9537-7511-459E-A5BB-339067B302B3}" type="datetimeFigureOut">
              <a:rPr lang="nl-BE" smtClean="0"/>
              <a:t>1/09/2017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0692-5419-4C27-B8C8-79403371F2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980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9537-7511-459E-A5BB-339067B302B3}" type="datetimeFigureOut">
              <a:rPr lang="nl-BE" smtClean="0"/>
              <a:t>1/09/2017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0692-5419-4C27-B8C8-79403371F2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56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9537-7511-459E-A5BB-339067B302B3}" type="datetimeFigureOut">
              <a:rPr lang="nl-BE" smtClean="0"/>
              <a:t>1/09/2017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0692-5419-4C27-B8C8-79403371F2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992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9537-7511-459E-A5BB-339067B302B3}" type="datetimeFigureOut">
              <a:rPr lang="nl-BE" smtClean="0"/>
              <a:t>1/09/2017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0692-5419-4C27-B8C8-79403371F2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394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9537-7511-459E-A5BB-339067B302B3}" type="datetimeFigureOut">
              <a:rPr lang="nl-BE" smtClean="0"/>
              <a:t>1/09/2017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0692-5419-4C27-B8C8-79403371F2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4530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9537-7511-459E-A5BB-339067B302B3}" type="datetimeFigureOut">
              <a:rPr lang="nl-BE" smtClean="0"/>
              <a:t>1/09/2017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0692-5419-4C27-B8C8-79403371F2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5394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A9537-7511-459E-A5BB-339067B302B3}" type="datetimeFigureOut">
              <a:rPr lang="nl-BE" smtClean="0"/>
              <a:t>1/09/2017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90692-5419-4C27-B8C8-79403371F2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4128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A9537-7511-459E-A5BB-339067B302B3}" type="datetimeFigureOut">
              <a:rPr lang="nl-BE" smtClean="0"/>
              <a:t>1/09/2017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90692-5419-4C27-B8C8-79403371F26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747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loebers@ksatuilt.be" TargetMode="External"/><Relationship Id="rId7" Type="http://schemas.openxmlformats.org/officeDocument/2006/relationships/hyperlink" Target="mailto:naamleiding@ksatuilt.be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joers@ksatuilt.be" TargetMode="External"/><Relationship Id="rId5" Type="http://schemas.openxmlformats.org/officeDocument/2006/relationships/hyperlink" Target="mailto:knimmers@ksatuilt.be" TargetMode="External"/><Relationship Id="rId4" Type="http://schemas.openxmlformats.org/officeDocument/2006/relationships/hyperlink" Target="mailto:joros@ksatuilt.be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530096" y="0"/>
            <a:ext cx="9144000" cy="2387600"/>
          </a:xfrm>
        </p:spPr>
        <p:txBody>
          <a:bodyPr>
            <a:normAutofit/>
          </a:bodyPr>
          <a:lstStyle/>
          <a:p>
            <a:r>
              <a:rPr lang="nl-BE" sz="7200" dirty="0">
                <a:latin typeface="+mn-lt"/>
              </a:rPr>
              <a:t>INFO-AVOND</a:t>
            </a:r>
            <a:br>
              <a:rPr lang="nl-BE" sz="7200" dirty="0">
                <a:latin typeface="+mn-lt"/>
              </a:rPr>
            </a:br>
            <a:r>
              <a:rPr lang="nl-BE" sz="7200" dirty="0">
                <a:latin typeface="+mn-lt"/>
              </a:rPr>
              <a:t>WELKOM !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035040" y="0"/>
            <a:ext cx="6028944" cy="6684264"/>
          </a:xfrm>
        </p:spPr>
        <p:txBody>
          <a:bodyPr>
            <a:noAutofit/>
          </a:bodyPr>
          <a:lstStyle/>
          <a:p>
            <a:pPr algn="r">
              <a:lnSpc>
                <a:spcPct val="80000"/>
              </a:lnSpc>
            </a:pPr>
            <a:r>
              <a:rPr lang="nl-NL" sz="2800" dirty="0">
                <a:cs typeface="Narkisim" pitchFamily="34" charset="-79"/>
              </a:rPr>
              <a:t>Jelle Pauwels</a:t>
            </a:r>
          </a:p>
          <a:p>
            <a:pPr algn="r">
              <a:lnSpc>
                <a:spcPct val="80000"/>
              </a:lnSpc>
            </a:pPr>
            <a:r>
              <a:rPr lang="nl-NL" sz="2800" dirty="0">
                <a:cs typeface="Narkisim" pitchFamily="34" charset="-79"/>
              </a:rPr>
              <a:t>Jana Raymaekers</a:t>
            </a:r>
          </a:p>
          <a:p>
            <a:pPr algn="r">
              <a:lnSpc>
                <a:spcPct val="80000"/>
              </a:lnSpc>
            </a:pPr>
            <a:r>
              <a:rPr lang="nl-NL" sz="2800" dirty="0">
                <a:cs typeface="Narkisim" pitchFamily="34" charset="-79"/>
              </a:rPr>
              <a:t>Laurien Jacobs</a:t>
            </a:r>
          </a:p>
          <a:p>
            <a:pPr algn="r">
              <a:lnSpc>
                <a:spcPct val="80000"/>
              </a:lnSpc>
            </a:pPr>
            <a:r>
              <a:rPr lang="nl-NL" sz="2800" dirty="0">
                <a:cs typeface="Narkisim" pitchFamily="34" charset="-79"/>
              </a:rPr>
              <a:t>Jens Jakers</a:t>
            </a:r>
          </a:p>
          <a:p>
            <a:pPr algn="r">
              <a:lnSpc>
                <a:spcPct val="80000"/>
              </a:lnSpc>
            </a:pPr>
            <a:r>
              <a:rPr lang="nl-NL" sz="2800" dirty="0">
                <a:cs typeface="Narkisim" pitchFamily="34" charset="-79"/>
              </a:rPr>
              <a:t>Senne Jans</a:t>
            </a:r>
          </a:p>
          <a:p>
            <a:pPr algn="r">
              <a:lnSpc>
                <a:spcPct val="80000"/>
              </a:lnSpc>
            </a:pPr>
            <a:r>
              <a:rPr lang="nl-NL" sz="2800" dirty="0">
                <a:cs typeface="Narkisim" pitchFamily="34" charset="-79"/>
              </a:rPr>
              <a:t>Lynn Dekkers</a:t>
            </a:r>
          </a:p>
          <a:p>
            <a:pPr algn="r"/>
            <a:r>
              <a:rPr lang="nl-BE" sz="2800" dirty="0"/>
              <a:t>Sally Vandebroek</a:t>
            </a:r>
          </a:p>
          <a:p>
            <a:pPr algn="r"/>
            <a:r>
              <a:rPr lang="nl-BE" sz="2800" dirty="0"/>
              <a:t>Jonas Vermesen</a:t>
            </a:r>
          </a:p>
          <a:p>
            <a:pPr algn="r"/>
            <a:r>
              <a:rPr lang="nl-BE" sz="2800" dirty="0"/>
              <a:t>Jonas </a:t>
            </a:r>
            <a:r>
              <a:rPr lang="nl-BE" sz="2800" dirty="0" err="1"/>
              <a:t>Duchateau</a:t>
            </a:r>
            <a:endParaRPr lang="nl-BE" sz="2800" dirty="0"/>
          </a:p>
          <a:p>
            <a:pPr algn="r"/>
            <a:r>
              <a:rPr lang="nl-BE" sz="2800" dirty="0"/>
              <a:t>Tuur </a:t>
            </a:r>
            <a:r>
              <a:rPr lang="nl-BE" sz="2800" dirty="0" err="1"/>
              <a:t>Swennen</a:t>
            </a:r>
            <a:endParaRPr lang="nl-BE" sz="2800" dirty="0"/>
          </a:p>
          <a:p>
            <a:pPr algn="r"/>
            <a:r>
              <a:rPr lang="nl-BE" sz="2800" dirty="0"/>
              <a:t>Annette Vranken</a:t>
            </a:r>
          </a:p>
          <a:p>
            <a:pPr algn="r"/>
            <a:r>
              <a:rPr lang="nl-BE" sz="2800" dirty="0"/>
              <a:t>Mats Hamaekers</a:t>
            </a:r>
          </a:p>
          <a:p>
            <a:pPr algn="r"/>
            <a:r>
              <a:rPr lang="nl-BE" sz="2800" dirty="0" err="1"/>
              <a:t>Alejandro</a:t>
            </a:r>
            <a:r>
              <a:rPr lang="nl-BE" sz="2800" dirty="0"/>
              <a:t> </a:t>
            </a:r>
            <a:r>
              <a:rPr lang="nl-BE" sz="2800" dirty="0" err="1"/>
              <a:t>Couwet</a:t>
            </a:r>
            <a:endParaRPr lang="nl-BE" sz="2800" dirty="0"/>
          </a:p>
          <a:p>
            <a:pPr algn="r"/>
            <a:r>
              <a:rPr lang="nl-BE" sz="2800" dirty="0"/>
              <a:t>Luka </a:t>
            </a:r>
            <a:r>
              <a:rPr lang="nl-BE" sz="2800" dirty="0" err="1"/>
              <a:t>Swinnen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2145630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OVERIGE ACTIVITEITEN</a:t>
            </a:r>
            <a:endParaRPr lang="nl-BE" sz="6000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08176"/>
            <a:ext cx="11353800" cy="5303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X-party</a:t>
            </a:r>
            <a:r>
              <a:rPr lang="nl-NL" sz="3200" b="1" dirty="0">
                <a:latin typeface="Narkisim" pitchFamily="34" charset="-79"/>
                <a:cs typeface="Narkisim" pitchFamily="34" charset="-79"/>
              </a:rPr>
              <a:t>								</a:t>
            </a:r>
          </a:p>
          <a:p>
            <a:pPr>
              <a:buNone/>
            </a:pPr>
            <a:r>
              <a:rPr lang="nl-NL" sz="3200" b="1" dirty="0">
                <a:solidFill>
                  <a:srgbClr val="FF6600"/>
                </a:solidFill>
                <a:latin typeface="Narkisim" pitchFamily="34" charset="-79"/>
                <a:cs typeface="Narkisim" pitchFamily="34" charset="-79"/>
              </a:rPr>
              <a:t>			</a:t>
            </a:r>
            <a:r>
              <a:rPr lang="nl-NL" b="1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10 november 2017</a:t>
            </a: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Kerstfeestje			 				</a:t>
            </a:r>
          </a:p>
          <a:p>
            <a:pPr>
              <a:buFontTx/>
              <a:buNone/>
            </a:pPr>
            <a:r>
              <a:rPr lang="nl-NL" b="1" dirty="0">
                <a:solidFill>
                  <a:srgbClr val="FF6600"/>
                </a:solidFill>
                <a:latin typeface="Narkisim" pitchFamily="34" charset="-79"/>
                <a:cs typeface="Narkisim" pitchFamily="34" charset="-79"/>
              </a:rPr>
              <a:t>			</a:t>
            </a:r>
            <a:r>
              <a:rPr lang="nl-NL" b="1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27 december 2017</a:t>
            </a: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Ledenweekend				</a:t>
            </a: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			</a:t>
            </a:r>
            <a:r>
              <a:rPr lang="nl-NL" b="1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voorjaar 2018</a:t>
            </a: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Koeienlotto</a:t>
            </a: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			</a:t>
            </a:r>
            <a:r>
              <a:rPr lang="nl-NL" b="1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April 2018</a:t>
            </a: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Carwash		</a:t>
            </a: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			</a:t>
            </a:r>
            <a:r>
              <a:rPr lang="nl-NL" b="1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mei 2018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A48902-EF63-439C-A3B9-D29031A28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532" y="1408176"/>
            <a:ext cx="2900430" cy="54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94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7200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KAMP</a:t>
            </a:r>
            <a:endParaRPr lang="nl-BE" sz="7200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0624" y="1690688"/>
            <a:ext cx="11247120" cy="5167312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50000"/>
              </a:spcBef>
              <a:buNone/>
            </a:pPr>
            <a:r>
              <a:rPr lang="en-US" sz="3200" dirty="0">
                <a:latin typeface="Narkisim" pitchFamily="34" charset="-79"/>
                <a:cs typeface="Narkisim" pitchFamily="34" charset="-79"/>
              </a:rPr>
              <a:t>I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n juli 2018 gaan we op kamp naar: VERRASSING !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en-US" sz="3200" dirty="0">
                <a:latin typeface="Narkisim" pitchFamily="34" charset="-79"/>
                <a:cs typeface="Narkisim" pitchFamily="34" charset="-79"/>
              </a:rPr>
              <a:t>De </a:t>
            </a:r>
            <a:r>
              <a:rPr lang="en-US" sz="3200" dirty="0" err="1">
                <a:latin typeface="Narkisim" pitchFamily="34" charset="-79"/>
                <a:cs typeface="Narkisim" pitchFamily="34" charset="-79"/>
              </a:rPr>
              <a:t>joro’s</a:t>
            </a:r>
            <a:r>
              <a:rPr lang="en-US" sz="3200" dirty="0">
                <a:latin typeface="Narkisim" pitchFamily="34" charset="-79"/>
                <a:cs typeface="Narkisim" pitchFamily="34" charset="-79"/>
              </a:rPr>
              <a:t>, </a:t>
            </a:r>
            <a:r>
              <a:rPr lang="en-US" sz="3200" dirty="0" err="1">
                <a:latin typeface="Narkisim" pitchFamily="34" charset="-79"/>
                <a:cs typeface="Narkisim" pitchFamily="34" charset="-79"/>
              </a:rPr>
              <a:t>knimmers</a:t>
            </a:r>
            <a:r>
              <a:rPr lang="en-US" sz="3200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3200" dirty="0" err="1">
                <a:latin typeface="Narkisim" pitchFamily="34" charset="-79"/>
                <a:cs typeface="Narkisim" pitchFamily="34" charset="-79"/>
              </a:rPr>
              <a:t>en</a:t>
            </a:r>
            <a:r>
              <a:rPr lang="en-US" sz="3200" dirty="0">
                <a:latin typeface="Narkisim" pitchFamily="34" charset="-79"/>
                <a:cs typeface="Narkisim" pitchFamily="34" charset="-79"/>
              </a:rPr>
              <a:t> de </a:t>
            </a:r>
            <a:r>
              <a:rPr lang="en-US" sz="3200" dirty="0" err="1">
                <a:latin typeface="Narkisim" pitchFamily="34" charset="-79"/>
                <a:cs typeface="Narkisim" pitchFamily="34" charset="-79"/>
              </a:rPr>
              <a:t>sjo</a:t>
            </a:r>
            <a:r>
              <a:rPr lang="en-US" sz="3200" dirty="0">
                <a:latin typeface="Narkisim" pitchFamily="34" charset="-79"/>
                <a:cs typeface="Narkisim" pitchFamily="34" charset="-79"/>
              </a:rPr>
              <a:t> 1 tot 10 </a:t>
            </a:r>
            <a:r>
              <a:rPr lang="en-US" sz="3200" dirty="0" err="1">
                <a:latin typeface="Narkisim" pitchFamily="34" charset="-79"/>
                <a:cs typeface="Narkisim" pitchFamily="34" charset="-79"/>
              </a:rPr>
              <a:t>juli</a:t>
            </a:r>
            <a:endParaRPr lang="en-US" sz="3200" dirty="0">
              <a:latin typeface="Narkisim" pitchFamily="34" charset="-79"/>
              <a:cs typeface="Narkisim" pitchFamily="34" charset="-79"/>
            </a:endParaRPr>
          </a:p>
          <a:p>
            <a:pPr marL="0" indent="0" algn="ctr">
              <a:spcBef>
                <a:spcPct val="50000"/>
              </a:spcBef>
              <a:buNone/>
            </a:pPr>
            <a:r>
              <a:rPr lang="en-US" sz="3200" dirty="0">
                <a:latin typeface="Narkisim" pitchFamily="34" charset="-79"/>
                <a:cs typeface="Narkisim" pitchFamily="34" charset="-79"/>
              </a:rPr>
              <a:t>De </a:t>
            </a:r>
            <a:r>
              <a:rPr lang="en-US" sz="3200" dirty="0" err="1">
                <a:latin typeface="Narkisim" pitchFamily="34" charset="-79"/>
                <a:cs typeface="Narkisim" pitchFamily="34" charset="-79"/>
              </a:rPr>
              <a:t>sloebers</a:t>
            </a:r>
            <a:r>
              <a:rPr lang="en-US" sz="3200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3200" dirty="0" err="1">
                <a:latin typeface="Narkisim" pitchFamily="34" charset="-79"/>
                <a:cs typeface="Narkisim" pitchFamily="34" charset="-79"/>
              </a:rPr>
              <a:t>gaan</a:t>
            </a:r>
            <a:r>
              <a:rPr lang="en-US" sz="3200" dirty="0">
                <a:latin typeface="Narkisim" pitchFamily="34" charset="-79"/>
                <a:cs typeface="Narkisim" pitchFamily="34" charset="-79"/>
              </a:rPr>
              <a:t> van 1 tot 5 </a:t>
            </a:r>
            <a:r>
              <a:rPr lang="en-US" sz="3200" dirty="0" err="1">
                <a:latin typeface="Narkisim" pitchFamily="34" charset="-79"/>
                <a:cs typeface="Narkisim" pitchFamily="34" charset="-79"/>
              </a:rPr>
              <a:t>juli</a:t>
            </a:r>
            <a:endParaRPr lang="nl-NL" sz="3200" dirty="0">
              <a:latin typeface="Narkisim" pitchFamily="34" charset="-79"/>
              <a:cs typeface="Narkisim" pitchFamily="34" charset="-79"/>
            </a:endParaRPr>
          </a:p>
          <a:p>
            <a:pPr marL="0" indent="0" algn="ctr">
              <a:spcBef>
                <a:spcPct val="50000"/>
              </a:spcBef>
              <a:buNone/>
            </a:pPr>
            <a:endParaRPr lang="nl-NL" sz="3200" dirty="0">
              <a:latin typeface="Narkisim" pitchFamily="34" charset="-79"/>
              <a:cs typeface="Narkisim" pitchFamily="34" charset="-79"/>
            </a:endParaRPr>
          </a:p>
          <a:p>
            <a:pPr algn="ctr">
              <a:spcBef>
                <a:spcPct val="50000"/>
              </a:spcBef>
            </a:pPr>
            <a:endParaRPr lang="nl-NL" sz="3200" dirty="0">
              <a:latin typeface="Narkisim" pitchFamily="34" charset="-79"/>
              <a:cs typeface="Narkisim" pitchFamily="34" charset="-79"/>
            </a:endParaRPr>
          </a:p>
          <a:p>
            <a:pPr marL="0" indent="0" algn="ctr">
              <a:spcBef>
                <a:spcPct val="50000"/>
              </a:spcBef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Let op! Wij verwachten dat onze leden </a:t>
            </a:r>
            <a:r>
              <a:rPr lang="nl-NL" sz="3200" b="1" u="sng" dirty="0">
                <a:latin typeface="Narkisim" pitchFamily="34" charset="-79"/>
                <a:cs typeface="Narkisim" pitchFamily="34" charset="-79"/>
              </a:rPr>
              <a:t>minimum op 8 ontspanningen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 aanwezig zijn als zij mee willen gaan op kamp !! 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7073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7200" b="1" dirty="0">
                <a:solidFill>
                  <a:srgbClr val="C00000"/>
                </a:solidFill>
              </a:rPr>
              <a:t>PRIKBORD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Via mail of via de website:</a:t>
            </a:r>
          </a:p>
          <a:p>
            <a:pPr algn="ctr">
              <a:buFontTx/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Maandelijks overzicht van o.a.:</a:t>
            </a:r>
          </a:p>
          <a:p>
            <a:pPr algn="ctr">
              <a:buFontTx/>
              <a:buNone/>
            </a:pPr>
            <a:endParaRPr lang="nl-NL" sz="3200" dirty="0">
              <a:latin typeface="Narkisim" pitchFamily="34" charset="-79"/>
              <a:cs typeface="Narkisim" pitchFamily="34" charset="-79"/>
            </a:endParaRPr>
          </a:p>
          <a:p>
            <a:pPr algn="ctr">
              <a:buFontTx/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Activiteiten op zondag</a:t>
            </a:r>
          </a:p>
          <a:p>
            <a:pPr algn="ctr">
              <a:buFontTx/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Financiële activiteiten</a:t>
            </a:r>
          </a:p>
          <a:p>
            <a:pPr algn="ctr">
              <a:buFontTx/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Geen ontspanning</a:t>
            </a:r>
          </a:p>
          <a:p>
            <a:pPr algn="ctr">
              <a:buFontTx/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Benodigdheden</a:t>
            </a:r>
          </a:p>
          <a:p>
            <a:pPr algn="ctr">
              <a:buFontTx/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Chauffeurs</a:t>
            </a:r>
          </a:p>
          <a:p>
            <a:pPr algn="ctr">
              <a:buFontTx/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…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27848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6000" kern="0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WAT AANKOPEN 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5760" y="1517904"/>
            <a:ext cx="11430000" cy="53400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3200" b="1" dirty="0">
                <a:latin typeface="Narkisim" pitchFamily="34" charset="-79"/>
                <a:cs typeface="Narkisim" pitchFamily="34" charset="-79"/>
              </a:rPr>
              <a:t>Verplicht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sjaaltje (€ 2,50)</a:t>
            </a:r>
          </a:p>
          <a:p>
            <a:pPr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	(sloebers: blauw /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joro’s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rood /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knimmers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 &amp;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sjo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oranje / </a:t>
            </a:r>
          </a:p>
          <a:p>
            <a:pPr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	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sjo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Hemd)</a:t>
            </a:r>
          </a:p>
          <a:p>
            <a:pPr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	Vandaag, bij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startdag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 of op ontspanningen</a:t>
            </a:r>
          </a:p>
          <a:p>
            <a:pPr>
              <a:buNone/>
            </a:pPr>
            <a:endParaRPr lang="nl-NL" sz="3200" dirty="0">
              <a:latin typeface="Narkisim" pitchFamily="34" charset="-79"/>
              <a:cs typeface="Narkisim" pitchFamily="34" charset="-79"/>
            </a:endParaRPr>
          </a:p>
          <a:p>
            <a:pPr>
              <a:buNone/>
            </a:pPr>
            <a:r>
              <a:rPr lang="nl-NL" sz="3200" dirty="0">
                <a:latin typeface="Narkisim" pitchFamily="34" charset="-79"/>
                <a:cs typeface="Narkisim" pitchFamily="34" charset="-79"/>
              </a:rPr>
              <a:t>	</a:t>
            </a:r>
            <a:r>
              <a:rPr lang="nl-NL" sz="3200" b="1" dirty="0">
                <a:latin typeface="Narkisim" pitchFamily="34" charset="-79"/>
                <a:cs typeface="Narkisim" pitchFamily="34" charset="-79"/>
              </a:rPr>
              <a:t>Optioneel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: </a:t>
            </a:r>
            <a:r>
              <a:rPr lang="nl-NL" sz="3200" dirty="0" err="1">
                <a:latin typeface="Narkisim" pitchFamily="34" charset="-79"/>
                <a:cs typeface="Narkisim" pitchFamily="34" charset="-79"/>
              </a:rPr>
              <a:t>t-shirts</a:t>
            </a:r>
            <a:r>
              <a:rPr lang="nl-NL" sz="3200" dirty="0">
                <a:latin typeface="Narkisim" pitchFamily="34" charset="-79"/>
                <a:cs typeface="Narkisim" pitchFamily="34" charset="-79"/>
              </a:rPr>
              <a:t>, sweater, fleece-trui, gadgets</a:t>
            </a: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 algn="ctr"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Dit kan allemaal aangekocht worden in de KSA-winkel. </a:t>
            </a:r>
          </a:p>
          <a:p>
            <a:pPr algn="ctr"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Eventueel kan dit aan de leiding gevraagd worden om mee te brengen.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06464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nl-NL" sz="6000" kern="0" dirty="0">
                <a:latin typeface="Narkisim" pitchFamily="34" charset="-79"/>
                <a:cs typeface="Narkisim" pitchFamily="34" charset="-79"/>
              </a:rPr>
              <a:t>DE LEIDING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3249501"/>
            <a:ext cx="3858768" cy="37124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3200" dirty="0"/>
              <a:t>SLOEBERS</a:t>
            </a:r>
          </a:p>
          <a:p>
            <a:pPr marL="0" indent="0" algn="ctr">
              <a:buNone/>
            </a:pPr>
            <a:r>
              <a:rPr lang="nl-BE" sz="2400" dirty="0">
                <a:solidFill>
                  <a:srgbClr val="FF0000"/>
                </a:solidFill>
              </a:rPr>
              <a:t>Laurien</a:t>
            </a:r>
          </a:p>
          <a:p>
            <a:pPr marL="0" indent="0" algn="ctr">
              <a:buNone/>
            </a:pPr>
            <a:r>
              <a:rPr lang="nl-BE" sz="2400" dirty="0"/>
              <a:t>Jelle</a:t>
            </a:r>
          </a:p>
          <a:p>
            <a:pPr marL="0" indent="0" algn="ctr">
              <a:buNone/>
            </a:pPr>
            <a:r>
              <a:rPr lang="nl-BE" sz="2400" dirty="0"/>
              <a:t>Tuur</a:t>
            </a:r>
          </a:p>
          <a:p>
            <a:pPr marL="0" indent="0" algn="ctr">
              <a:buNone/>
            </a:pPr>
            <a:r>
              <a:rPr lang="nl-BE" sz="2400" dirty="0"/>
              <a:t>Sally</a:t>
            </a:r>
          </a:p>
          <a:p>
            <a:pPr marL="0" indent="0" algn="ctr">
              <a:buNone/>
            </a:pPr>
            <a:endParaRPr lang="nl-BE" sz="3200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5538507" y="3249501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KNIMMERS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>
                <a:solidFill>
                  <a:srgbClr val="FF0000"/>
                </a:solidFill>
              </a:rPr>
              <a:t>Jens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Luka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Mats</a:t>
            </a: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783115" y="3249501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JORO’S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>
                <a:solidFill>
                  <a:srgbClr val="FF0000"/>
                </a:solidFill>
              </a:rPr>
              <a:t>Jana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Lynn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Annette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Jonas </a:t>
            </a:r>
            <a:r>
              <a:rPr lang="nl-BE" sz="2400" dirty="0" err="1"/>
              <a:t>Duchateau</a:t>
            </a:r>
            <a:endParaRPr lang="nl-BE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8321040" y="3261527"/>
            <a:ext cx="3858768" cy="371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3200" dirty="0"/>
              <a:t>SJO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>
                <a:solidFill>
                  <a:srgbClr val="FF0000"/>
                </a:solidFill>
              </a:rPr>
              <a:t>Senne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 err="1"/>
              <a:t>Alejandro</a:t>
            </a:r>
            <a:endParaRPr lang="nl-BE" sz="24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2400" dirty="0"/>
              <a:t>Jonas Vermesen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368766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6000" b="1" kern="0" dirty="0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LEIDING - ALGEMEEN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>
                <a:latin typeface="Narkisim" pitchFamily="34" charset="-79"/>
                <a:cs typeface="Narkisim" pitchFamily="34" charset="-79"/>
              </a:rPr>
              <a:t>Hoofdleiders: aanspreekpunt</a:t>
            </a:r>
          </a:p>
          <a:p>
            <a:pPr>
              <a:buFontTx/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r>
              <a:rPr lang="nl-NL" dirty="0">
                <a:latin typeface="Narkisim" pitchFamily="34" charset="-79"/>
                <a:cs typeface="Narkisim" pitchFamily="34" charset="-79"/>
              </a:rPr>
              <a:t>Monitorcursus zoals BKV, cm, </a:t>
            </a:r>
            <a:r>
              <a:rPr lang="nl-NL" dirty="0" err="1">
                <a:latin typeface="Narkisim" pitchFamily="34" charset="-79"/>
                <a:cs typeface="Narkisim" pitchFamily="34" charset="-79"/>
              </a:rPr>
              <a:t>kazou</a:t>
            </a:r>
            <a:r>
              <a:rPr lang="nl-NL" dirty="0">
                <a:latin typeface="Narkisim" pitchFamily="34" charset="-79"/>
                <a:cs typeface="Narkisim" pitchFamily="34" charset="-79"/>
              </a:rPr>
              <a:t>, …</a:t>
            </a:r>
          </a:p>
          <a:p>
            <a:pPr>
              <a:buFontTx/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r>
              <a:rPr lang="nl-NL" dirty="0">
                <a:latin typeface="Narkisim" pitchFamily="34" charset="-79"/>
                <a:cs typeface="Narkisim" pitchFamily="34" charset="-79"/>
              </a:rPr>
              <a:t>Jaarlijks een nieuwe </a:t>
            </a:r>
            <a:r>
              <a:rPr lang="nl-NL" dirty="0" err="1">
                <a:latin typeface="Narkisim" pitchFamily="34" charset="-79"/>
                <a:cs typeface="Narkisim" pitchFamily="34" charset="-79"/>
              </a:rPr>
              <a:t>leidingsindeling</a:t>
            </a:r>
            <a:r>
              <a:rPr lang="nl-NL" dirty="0">
                <a:latin typeface="Narkisim" pitchFamily="34" charset="-79"/>
                <a:cs typeface="Narkisim" pitchFamily="34" charset="-79"/>
              </a:rPr>
              <a:t> voor variatie</a:t>
            </a:r>
          </a:p>
          <a:p>
            <a:pPr>
              <a:buFontTx/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r>
              <a:rPr lang="nl-NL" dirty="0">
                <a:latin typeface="Narkisim" pitchFamily="34" charset="-79"/>
                <a:cs typeface="Narkisim" pitchFamily="34" charset="-79"/>
              </a:rPr>
              <a:t>Doorschuifsysteem: </a:t>
            </a:r>
            <a:r>
              <a:rPr lang="nl-NL" dirty="0" err="1">
                <a:latin typeface="Narkisim" pitchFamily="34" charset="-79"/>
                <a:cs typeface="Narkisim" pitchFamily="34" charset="-79"/>
              </a:rPr>
              <a:t>Sjo</a:t>
            </a:r>
            <a:r>
              <a:rPr lang="nl-NL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nl-NL" dirty="0">
                <a:latin typeface="Narkisim" pitchFamily="34" charset="-79"/>
                <a:cs typeface="Narkisim" pitchFamily="34" charset="-79"/>
                <a:sym typeface="Wingdings" pitchFamily="2" charset="2"/>
              </a:rPr>
              <a:t> leiding</a:t>
            </a:r>
          </a:p>
          <a:p>
            <a:endParaRPr lang="nl-NL" dirty="0">
              <a:latin typeface="Narkisim" pitchFamily="34" charset="-79"/>
              <a:cs typeface="Narkisim" pitchFamily="34" charset="-79"/>
              <a:sym typeface="Wingdings" pitchFamily="2" charset="2"/>
            </a:endParaRPr>
          </a:p>
          <a:p>
            <a:r>
              <a:rPr lang="nl-NL" dirty="0">
                <a:latin typeface="Narkisim" pitchFamily="34" charset="-79"/>
                <a:cs typeface="Narkisim" pitchFamily="34" charset="-79"/>
                <a:sym typeface="Wingdings" pitchFamily="2" charset="2"/>
              </a:rPr>
              <a:t>Laatste jaar </a:t>
            </a:r>
            <a:r>
              <a:rPr lang="nl-NL" dirty="0" err="1">
                <a:latin typeface="Narkisim" pitchFamily="34" charset="-79"/>
                <a:cs typeface="Narkisim" pitchFamily="34" charset="-79"/>
                <a:sym typeface="Wingdings" pitchFamily="2" charset="2"/>
              </a:rPr>
              <a:t>Sjo</a:t>
            </a:r>
            <a:r>
              <a:rPr lang="nl-NL" dirty="0">
                <a:latin typeface="Narkisim" pitchFamily="34" charset="-79"/>
                <a:cs typeface="Narkisim" pitchFamily="34" charset="-79"/>
                <a:sym typeface="Wingdings" pitchFamily="2" charset="2"/>
              </a:rPr>
              <a:t>  Integratie in </a:t>
            </a:r>
            <a:r>
              <a:rPr lang="nl-NL" dirty="0" err="1">
                <a:latin typeface="Narkisim" pitchFamily="34" charset="-79"/>
                <a:cs typeface="Narkisim" pitchFamily="34" charset="-79"/>
                <a:sym typeface="Wingdings" pitchFamily="2" charset="2"/>
              </a:rPr>
              <a:t>leidingsgroep</a:t>
            </a:r>
            <a:endParaRPr lang="nl-NL" dirty="0">
              <a:latin typeface="Narkisim" pitchFamily="34" charset="-79"/>
              <a:cs typeface="Narkisim" pitchFamily="34" charset="-79"/>
              <a:sym typeface="Wingdings" pitchFamily="2" charset="2"/>
            </a:endParaRP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6981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7200" b="1" kern="0" dirty="0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LIDGELD</a:t>
            </a:r>
            <a:endParaRPr lang="nl-BE" sz="72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3953256" cy="4351338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Inclusief: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zwemmen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schaatsen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verzekering</a:t>
            </a:r>
          </a:p>
          <a:p>
            <a:pPr>
              <a:buFontTx/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>
              <a:buFontTx/>
              <a:buNone/>
            </a:pPr>
            <a:r>
              <a:rPr lang="nl-NL" b="1" dirty="0">
                <a:latin typeface="Narkisim" pitchFamily="34" charset="-79"/>
                <a:cs typeface="Narkisim" pitchFamily="34" charset="-79"/>
              </a:rPr>
              <a:t>Exclusief: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karten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kamp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ledenweekend</a:t>
            </a:r>
          </a:p>
          <a:p>
            <a:pPr>
              <a:buFontTx/>
              <a:buNone/>
            </a:pPr>
            <a:r>
              <a:rPr lang="nl-NL" dirty="0">
                <a:latin typeface="Narkisim" pitchFamily="34" charset="-79"/>
                <a:cs typeface="Narkisim" pitchFamily="34" charset="-79"/>
              </a:rPr>
              <a:t>	- start- en eindactiviteit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31536" y="1690688"/>
            <a:ext cx="6426550" cy="1846659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6000" dirty="0">
                <a:solidFill>
                  <a:srgbClr val="333399"/>
                </a:solidFill>
                <a:latin typeface="Narkisim" pitchFamily="34" charset="-79"/>
                <a:cs typeface="Narkisim" pitchFamily="34" charset="-79"/>
              </a:rPr>
              <a:t>€ 30 </a:t>
            </a:r>
            <a:r>
              <a:rPr lang="nl-NL" sz="3600" dirty="0">
                <a:solidFill>
                  <a:srgbClr val="333399"/>
                </a:solidFill>
                <a:latin typeface="Narkisim" pitchFamily="34" charset="-79"/>
                <a:cs typeface="Narkisim" pitchFamily="34" charset="-79"/>
              </a:rPr>
              <a:t>per kind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3600" dirty="0">
                <a:solidFill>
                  <a:srgbClr val="333399"/>
                </a:solidFill>
                <a:latin typeface="Narkisim" pitchFamily="34" charset="-79"/>
                <a:cs typeface="Narkisim" pitchFamily="34" charset="-79"/>
              </a:rPr>
              <a:t>(€20 hiervan gaat naar KSA)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431536" y="3979228"/>
            <a:ext cx="6426550" cy="1384995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2800" dirty="0">
                <a:solidFill>
                  <a:srgbClr val="333399"/>
                </a:solidFill>
                <a:latin typeface="Narkisim" pitchFamily="34" charset="-79"/>
                <a:cs typeface="Narkisim" pitchFamily="34" charset="-79"/>
              </a:rPr>
              <a:t>Tip: laat een formulier van CM of de Voorzorg invullen en krijg een deel terugbetaald !</a:t>
            </a:r>
          </a:p>
        </p:txBody>
      </p:sp>
    </p:spTree>
    <p:extLst>
      <p:ext uri="{BB962C8B-B14F-4D97-AF65-F5344CB8AC3E}">
        <p14:creationId xmlns:p14="http://schemas.microsoft.com/office/powerpoint/2010/main" val="12212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6000" b="1" kern="0" dirty="0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STARTDAG :Sloebers &amp; </a:t>
            </a:r>
            <a:r>
              <a:rPr lang="nl-NL" sz="6000" b="1" kern="0" dirty="0" err="1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Joro’s</a:t>
            </a:r>
            <a:r>
              <a:rPr lang="nl-NL" sz="6000" b="1" kern="0" dirty="0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 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nl-BE" b="1" u="sng" dirty="0"/>
              <a:t>De sloebers &amp; </a:t>
            </a:r>
            <a:r>
              <a:rPr lang="nl-BE" b="1" u="sng" dirty="0" err="1"/>
              <a:t>Joro’s</a:t>
            </a:r>
            <a:r>
              <a:rPr lang="nl-BE" b="1" u="sng" dirty="0"/>
              <a:t> gaan naar de binnenspeeltuin Molenheide in Houthalen</a:t>
            </a:r>
          </a:p>
          <a:p>
            <a:r>
              <a:rPr lang="nl-BE" dirty="0"/>
              <a:t>Zondag 17 september</a:t>
            </a:r>
          </a:p>
          <a:p>
            <a:r>
              <a:rPr lang="nl-BE" dirty="0"/>
              <a:t>Kostprijs: € 5</a:t>
            </a:r>
          </a:p>
          <a:p>
            <a:r>
              <a:rPr lang="nl-BE" dirty="0"/>
              <a:t>10h – 16h</a:t>
            </a:r>
          </a:p>
          <a:p>
            <a:r>
              <a:rPr lang="nl-BE" dirty="0"/>
              <a:t>Sjaaltje + Lunchpakket</a:t>
            </a:r>
          </a:p>
          <a:p>
            <a:r>
              <a:rPr lang="nl-BE" dirty="0"/>
              <a:t>Vervoer met ouders</a:t>
            </a:r>
          </a:p>
          <a:p>
            <a:r>
              <a:rPr lang="nl-BE" dirty="0"/>
              <a:t>Inschrijven voor 12 september </a:t>
            </a:r>
          </a:p>
          <a:p>
            <a:pPr marL="0" indent="0">
              <a:buNone/>
            </a:pPr>
            <a:r>
              <a:rPr lang="nl-BE" dirty="0"/>
              <a:t>naar sally@ksatuilt.be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59A240-93F0-4C23-8BDA-843C9D8F5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180" y="2322657"/>
            <a:ext cx="4463416" cy="432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51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kern="0" dirty="0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STARTDAG :</a:t>
            </a:r>
            <a:r>
              <a:rPr lang="nl-NL" sz="6000" b="1" kern="0" dirty="0" err="1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Knimmers</a:t>
            </a:r>
            <a:endParaRPr lang="nl-BE" sz="6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6973" y="1825625"/>
            <a:ext cx="1076498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b="1" u="sng" dirty="0"/>
              <a:t>De </a:t>
            </a:r>
            <a:r>
              <a:rPr lang="nl-BE" b="1" u="sng" dirty="0" err="1"/>
              <a:t>knimmers</a:t>
            </a:r>
            <a:r>
              <a:rPr lang="nl-BE" b="1" u="sng" dirty="0"/>
              <a:t> gaan een actieve dag tegemoet in Oostende!</a:t>
            </a:r>
            <a:endParaRPr lang="nl-BE" dirty="0"/>
          </a:p>
          <a:p>
            <a:r>
              <a:rPr lang="nl-BE" dirty="0"/>
              <a:t>Zondag 17 september</a:t>
            </a:r>
          </a:p>
          <a:p>
            <a:r>
              <a:rPr lang="nl-BE" dirty="0"/>
              <a:t>8u20 aan het station in Hasselt</a:t>
            </a:r>
          </a:p>
          <a:p>
            <a:r>
              <a:rPr lang="nl-BE" dirty="0"/>
              <a:t>Aankomst om 19u20</a:t>
            </a:r>
          </a:p>
          <a:p>
            <a:r>
              <a:rPr lang="nl-BE" dirty="0"/>
              <a:t>Kostprijs €6</a:t>
            </a:r>
          </a:p>
          <a:p>
            <a:r>
              <a:rPr lang="nl-BE" dirty="0"/>
              <a:t>Lunchpakket + sjaaltje</a:t>
            </a:r>
          </a:p>
          <a:p>
            <a:r>
              <a:rPr lang="nl-BE" dirty="0"/>
              <a:t>Zakgeld meenemen!</a:t>
            </a:r>
          </a:p>
          <a:p>
            <a:r>
              <a:rPr lang="nl-BE" dirty="0"/>
              <a:t>Inschrijven voor 12 september </a:t>
            </a:r>
          </a:p>
          <a:p>
            <a:pPr marL="0" indent="0">
              <a:buNone/>
            </a:pPr>
            <a:r>
              <a:rPr lang="nl-BE" dirty="0"/>
              <a:t>via sally@ksatuilt.be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819711E-F639-413A-9290-688AE82BF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393" y="2997259"/>
            <a:ext cx="5738699" cy="31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88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b="1" kern="0" dirty="0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STARTDAG : </a:t>
            </a:r>
            <a:r>
              <a:rPr lang="nl-NL" sz="6000" b="1" kern="0" dirty="0" err="1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Sjo</a:t>
            </a:r>
            <a:endParaRPr lang="nl-BE" sz="6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nl-BE" b="1" u="sng" dirty="0"/>
              <a:t>De </a:t>
            </a:r>
            <a:r>
              <a:rPr lang="nl-BE" b="1" u="sng" dirty="0" err="1"/>
              <a:t>Sjo</a:t>
            </a:r>
            <a:r>
              <a:rPr lang="nl-BE" b="1" u="sng" dirty="0"/>
              <a:t> gaat paintballen in Houthalen!</a:t>
            </a:r>
          </a:p>
          <a:p>
            <a:r>
              <a:rPr lang="nl-BE" dirty="0"/>
              <a:t>Zondag 17 september</a:t>
            </a:r>
          </a:p>
          <a:p>
            <a:r>
              <a:rPr lang="nl-BE" dirty="0"/>
              <a:t>Afspraak om 11u aan de</a:t>
            </a:r>
          </a:p>
          <a:p>
            <a:pPr marL="0" indent="0">
              <a:buNone/>
            </a:pPr>
            <a:r>
              <a:rPr lang="nl-BE" dirty="0"/>
              <a:t> jeugdlokalen met de fiets!</a:t>
            </a:r>
          </a:p>
          <a:p>
            <a:r>
              <a:rPr lang="nl-BE" dirty="0"/>
              <a:t>Terugkomen om 19u</a:t>
            </a:r>
          </a:p>
          <a:p>
            <a:r>
              <a:rPr lang="nl-BE" dirty="0"/>
              <a:t>Sjaaltje + hemd! </a:t>
            </a:r>
          </a:p>
          <a:p>
            <a:r>
              <a:rPr lang="nl-BE" dirty="0"/>
              <a:t>Lunchpakket en zakgeld</a:t>
            </a:r>
          </a:p>
          <a:p>
            <a:r>
              <a:rPr lang="nl-BE" dirty="0"/>
              <a:t>Prijs: €18</a:t>
            </a:r>
          </a:p>
          <a:p>
            <a:r>
              <a:rPr lang="nl-BE" dirty="0"/>
              <a:t>Inschrijven voor 12 september </a:t>
            </a:r>
          </a:p>
          <a:p>
            <a:r>
              <a:rPr lang="nl-BE" dirty="0"/>
              <a:t>via sally@ksatuilt.be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B9F8525-1E0D-4E3A-9912-BBBA1C981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58476"/>
            <a:ext cx="5789104" cy="344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75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6000" b="1" dirty="0">
                <a:solidFill>
                  <a:srgbClr val="C00000"/>
                </a:solidFill>
              </a:rPr>
              <a:t>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3200" dirty="0">
              <a:latin typeface="Narkisim" pitchFamily="34" charset="-79"/>
              <a:cs typeface="Narkisim" pitchFamily="34" charset="-79"/>
            </a:endParaRPr>
          </a:p>
          <a:p>
            <a:r>
              <a:rPr lang="nl-NL" sz="3200" dirty="0">
                <a:latin typeface="Narkisim" pitchFamily="34" charset="-79"/>
                <a:cs typeface="Narkisim" pitchFamily="34" charset="-79"/>
              </a:rPr>
              <a:t>Bannen 	</a:t>
            </a:r>
          </a:p>
          <a:p>
            <a:r>
              <a:rPr lang="nl-NL" sz="3200" dirty="0">
                <a:latin typeface="Narkisim" pitchFamily="34" charset="-79"/>
                <a:cs typeface="Narkisim" pitchFamily="34" charset="-79"/>
              </a:rPr>
              <a:t>Activiteiten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800" dirty="0">
                <a:latin typeface="Narkisim" pitchFamily="34" charset="-79"/>
                <a:cs typeface="Narkisim" pitchFamily="34" charset="-79"/>
              </a:rPr>
              <a:t>Algemeen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800" dirty="0">
                <a:latin typeface="Narkisim" pitchFamily="34" charset="-79"/>
                <a:cs typeface="Narkisim" pitchFamily="34" charset="-79"/>
              </a:rPr>
              <a:t>Financiële en andere activiteiten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800" dirty="0">
                <a:latin typeface="Narkisim" pitchFamily="34" charset="-79"/>
                <a:cs typeface="Narkisim" pitchFamily="34" charset="-79"/>
              </a:rPr>
              <a:t>Kamp</a:t>
            </a:r>
          </a:p>
          <a:p>
            <a:r>
              <a:rPr lang="nl-NL" sz="3200" dirty="0">
                <a:latin typeface="Narkisim" pitchFamily="34" charset="-79"/>
                <a:cs typeface="Narkisim" pitchFamily="34" charset="-79"/>
              </a:rPr>
              <a:t>Prikbord</a:t>
            </a:r>
          </a:p>
          <a:p>
            <a:r>
              <a:rPr lang="nl-NL" sz="3200" dirty="0">
                <a:latin typeface="Narkisim" pitchFamily="34" charset="-79"/>
                <a:cs typeface="Narkisim" pitchFamily="34" charset="-79"/>
              </a:rPr>
              <a:t>Wat kan je aankopen? 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ED3012-0299-4D3C-8E88-419E9721C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095" y="4286250"/>
            <a:ext cx="5408295" cy="241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50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sz="6000" b="1" kern="0" dirty="0">
                <a:solidFill>
                  <a:srgbClr val="CC3300"/>
                </a:solidFill>
                <a:latin typeface="Narkisim" pitchFamily="34" charset="-79"/>
                <a:cs typeface="Narkisim" pitchFamily="34" charset="-79"/>
              </a:rPr>
              <a:t>KSA TUILT ONLINE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 algn="ctr">
              <a:buNone/>
            </a:pPr>
            <a:r>
              <a:rPr lang="nl-BE" sz="4400" dirty="0">
                <a:latin typeface="Narkisim" pitchFamily="34" charset="-79"/>
                <a:cs typeface="Narkisim" pitchFamily="34" charset="-79"/>
              </a:rPr>
              <a:t>WWW.KSATUILT.BE </a:t>
            </a:r>
          </a:p>
          <a:p>
            <a:pPr lvl="1" algn="ctr">
              <a:buNone/>
            </a:pP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3"/>
              </a:rPr>
              <a:t>sloebers@ksatuilt.be</a:t>
            </a: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4"/>
              </a:rPr>
              <a:t>joros@ksatuilt.be</a:t>
            </a: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5"/>
              </a:rPr>
              <a:t>knimmers@ksatuilt.be</a:t>
            </a: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r>
              <a:rPr lang="nl-BE" sz="3200" dirty="0">
                <a:latin typeface="Narkisim" pitchFamily="34" charset="-79"/>
                <a:cs typeface="Narkisim" pitchFamily="34" charset="-79"/>
                <a:hlinkClick r:id="rId6"/>
              </a:rPr>
              <a:t>sjoers@ksatuilt.be</a:t>
            </a: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lvl="1" algn="ctr">
              <a:buNone/>
            </a:pPr>
            <a:endParaRPr lang="nl-BE" sz="3200" dirty="0">
              <a:latin typeface="Narkisim" pitchFamily="34" charset="-79"/>
              <a:cs typeface="Narkisim" pitchFamily="34" charset="-79"/>
            </a:endParaRPr>
          </a:p>
          <a:p>
            <a:pPr algn="ctr">
              <a:buFontTx/>
              <a:buNone/>
            </a:pPr>
            <a:r>
              <a:rPr lang="nl-BE" dirty="0">
                <a:latin typeface="Narkisim" pitchFamily="34" charset="-79"/>
                <a:cs typeface="Narkisim" pitchFamily="34" charset="-79"/>
              </a:rPr>
              <a:t>	 </a:t>
            </a:r>
            <a:r>
              <a:rPr lang="nl-BE" dirty="0">
                <a:latin typeface="Narkisim" pitchFamily="34" charset="-79"/>
                <a:cs typeface="Narkisim" pitchFamily="34" charset="-79"/>
                <a:hlinkClick r:id="rId7"/>
              </a:rPr>
              <a:t>naamleiding@ksatuilt.be</a:t>
            </a:r>
            <a:endParaRPr lang="nl-BE" dirty="0">
              <a:latin typeface="Narkisim" pitchFamily="34" charset="-79"/>
              <a:cs typeface="Narkisim" pitchFamily="34" charset="-79"/>
            </a:endParaRPr>
          </a:p>
          <a:p>
            <a:pPr algn="ctr">
              <a:buFontTx/>
              <a:buNone/>
            </a:pPr>
            <a:endParaRPr lang="nl-BE" dirty="0">
              <a:latin typeface="Narkisim" pitchFamily="34" charset="-79"/>
              <a:cs typeface="Narkisim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00942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867891"/>
            <a:ext cx="10515600" cy="3678382"/>
          </a:xfrm>
        </p:spPr>
        <p:txBody>
          <a:bodyPr>
            <a:noAutofit/>
          </a:bodyPr>
          <a:lstStyle/>
          <a:p>
            <a:pPr algn="ctr"/>
            <a:r>
              <a:rPr lang="nl-BE" sz="9600" u="sng" dirty="0"/>
              <a:t>EINDE</a:t>
            </a:r>
            <a:br>
              <a:rPr lang="nl-BE" sz="9600" u="sng" dirty="0"/>
            </a:br>
            <a:br>
              <a:rPr lang="nl-BE" sz="3200" u="sng" dirty="0"/>
            </a:br>
            <a:br>
              <a:rPr lang="nl-BE" sz="3200" u="sng" dirty="0"/>
            </a:br>
            <a:br>
              <a:rPr lang="nl-BE" sz="3200" u="sng" dirty="0"/>
            </a:br>
            <a:br>
              <a:rPr lang="nl-BE" sz="3200" u="sng" dirty="0"/>
            </a:br>
            <a:r>
              <a:rPr lang="nl-BE" sz="3200" u="sng" dirty="0"/>
              <a:t>Voor vragen kan je altijd bij de leiding terecht </a:t>
            </a:r>
            <a:br>
              <a:rPr lang="nl-BE" sz="9600" u="sng" dirty="0"/>
            </a:br>
            <a:br>
              <a:rPr lang="nl-BE" sz="9600" u="sng" dirty="0"/>
            </a:br>
            <a:endParaRPr lang="nl-BE" sz="9600" u="sng" dirty="0"/>
          </a:p>
        </p:txBody>
      </p:sp>
    </p:spTree>
    <p:extLst>
      <p:ext uri="{BB962C8B-B14F-4D97-AF65-F5344CB8AC3E}">
        <p14:creationId xmlns:p14="http://schemas.microsoft.com/office/powerpoint/2010/main" val="2251304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6000" b="1" dirty="0">
                <a:solidFill>
                  <a:srgbClr val="C00000"/>
                </a:solidFill>
              </a:rPr>
              <a:t>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>
                <a:latin typeface="Narkisim" pitchFamily="34" charset="-79"/>
                <a:cs typeface="Narkisim" pitchFamily="34" charset="-79"/>
              </a:rPr>
              <a:t>Leiding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800" dirty="0">
                <a:latin typeface="Narkisim" pitchFamily="34" charset="-79"/>
                <a:cs typeface="Narkisim" pitchFamily="34" charset="-79"/>
              </a:rPr>
              <a:t>De indeling + hoofdleiders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800" dirty="0">
                <a:latin typeface="Narkisim" pitchFamily="34" charset="-79"/>
                <a:cs typeface="Narkisim" pitchFamily="34" charset="-79"/>
              </a:rPr>
              <a:t>Algemeen </a:t>
            </a:r>
          </a:p>
          <a:p>
            <a:r>
              <a:rPr lang="nl-NL" sz="3200" dirty="0">
                <a:latin typeface="Narkisim" pitchFamily="34" charset="-79"/>
                <a:cs typeface="Narkisim" pitchFamily="34" charset="-79"/>
              </a:rPr>
              <a:t>Lidgeld</a:t>
            </a:r>
          </a:p>
          <a:p>
            <a:r>
              <a:rPr lang="nl-NL" sz="3200" dirty="0" err="1">
                <a:latin typeface="Narkisim" pitchFamily="34" charset="-79"/>
                <a:cs typeface="Narkisim" pitchFamily="34" charset="-79"/>
              </a:rPr>
              <a:t>Startdag</a:t>
            </a:r>
            <a:endParaRPr lang="nl-NL" sz="3200" dirty="0">
              <a:latin typeface="Narkisim" pitchFamily="34" charset="-79"/>
              <a:cs typeface="Narkisim" pitchFamily="34" charset="-79"/>
            </a:endParaRPr>
          </a:p>
          <a:p>
            <a:r>
              <a:rPr lang="nl-NL" sz="3200" dirty="0">
                <a:latin typeface="Narkisim" pitchFamily="34" charset="-79"/>
                <a:cs typeface="Narkisim" pitchFamily="34" charset="-79"/>
              </a:rPr>
              <a:t>KSA TUILT online !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4086D1-8DD8-4622-84F1-8D90374FD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870" y="4343401"/>
            <a:ext cx="562013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18F1272-9136-4A99-BF02-07EE6AF4E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61" y="0"/>
            <a:ext cx="10551277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7200" b="1" dirty="0">
                <a:solidFill>
                  <a:schemeClr val="bg1"/>
                </a:solidFill>
              </a:rPr>
              <a:t>BANNEN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423414"/>
            <a:ext cx="10515600" cy="4351338"/>
          </a:xfrm>
        </p:spPr>
        <p:txBody>
          <a:bodyPr/>
          <a:lstStyle/>
          <a:p>
            <a:pPr algn="ctr">
              <a:buFontTx/>
              <a:buNone/>
            </a:pPr>
            <a:r>
              <a:rPr lang="nl-NL" sz="8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SLOEBERS</a:t>
            </a:r>
          </a:p>
          <a:p>
            <a:pPr algn="ctr">
              <a:buFontTx/>
              <a:buNone/>
            </a:pPr>
            <a:r>
              <a:rPr lang="nl-NL" sz="4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1</a:t>
            </a:r>
            <a:r>
              <a:rPr lang="nl-NL" sz="4000" baseline="30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ste</a:t>
            </a:r>
            <a:r>
              <a:rPr lang="nl-NL" sz="4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tot 3</a:t>
            </a:r>
            <a:r>
              <a:rPr lang="nl-NL" sz="4000" baseline="30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de</a:t>
            </a:r>
            <a:r>
              <a:rPr lang="nl-NL" sz="4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leerjaar</a:t>
            </a:r>
          </a:p>
          <a:p>
            <a:pPr algn="ctr">
              <a:buFontTx/>
              <a:buNone/>
            </a:pPr>
            <a:r>
              <a:rPr lang="nl-NL" sz="4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6 tot 9 jaar</a:t>
            </a:r>
          </a:p>
        </p:txBody>
      </p:sp>
    </p:spTree>
    <p:extLst>
      <p:ext uri="{BB962C8B-B14F-4D97-AF65-F5344CB8AC3E}">
        <p14:creationId xmlns:p14="http://schemas.microsoft.com/office/powerpoint/2010/main" val="203547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B5D5C38-C498-44BB-902A-83B1C22FC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580"/>
            <a:ext cx="12192000" cy="68808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405126"/>
            <a:ext cx="10515600" cy="4351338"/>
          </a:xfrm>
        </p:spPr>
        <p:txBody>
          <a:bodyPr/>
          <a:lstStyle/>
          <a:p>
            <a:pPr algn="ctr">
              <a:buFontTx/>
              <a:buNone/>
            </a:pPr>
            <a:r>
              <a:rPr lang="nl-NL" sz="8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JORO’S</a:t>
            </a:r>
          </a:p>
          <a:p>
            <a:pPr algn="ctr">
              <a:buFontTx/>
              <a:buNone/>
            </a:pPr>
            <a:r>
              <a:rPr lang="nl-NL" sz="3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4</a:t>
            </a:r>
            <a:r>
              <a:rPr lang="nl-NL" sz="3600" baseline="30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de</a:t>
            </a:r>
            <a:r>
              <a:rPr lang="nl-NL" sz="3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leerjaar tot 6</a:t>
            </a:r>
            <a:r>
              <a:rPr lang="nl-NL" sz="3600" baseline="30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de</a:t>
            </a:r>
            <a:r>
              <a:rPr lang="nl-NL" sz="3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leerjaar</a:t>
            </a:r>
          </a:p>
          <a:p>
            <a:pPr algn="ctr">
              <a:buFontTx/>
              <a:buNone/>
            </a:pPr>
            <a:r>
              <a:rPr lang="nl-NL" sz="3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10 tot 12 jaar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85266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0A18B3A-09D8-4629-B585-1DD2C76D0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04" y="0"/>
            <a:ext cx="10353236" cy="77949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nl-BE" sz="7200" b="1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441702"/>
            <a:ext cx="10515600" cy="4351338"/>
          </a:xfrm>
        </p:spPr>
        <p:txBody>
          <a:bodyPr/>
          <a:lstStyle/>
          <a:p>
            <a:pPr algn="ctr">
              <a:buFontTx/>
              <a:buNone/>
            </a:pPr>
            <a:r>
              <a:rPr lang="nl-NL" sz="8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KNIMMERS</a:t>
            </a:r>
          </a:p>
          <a:p>
            <a:pPr algn="ctr">
              <a:buFontTx/>
              <a:buNone/>
            </a:pPr>
            <a:r>
              <a:rPr lang="nl-NL" sz="3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1</a:t>
            </a:r>
            <a:r>
              <a:rPr lang="nl-NL" sz="3600" baseline="30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de</a:t>
            </a:r>
            <a:r>
              <a:rPr lang="nl-NL" sz="3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&amp; 2</a:t>
            </a:r>
            <a:r>
              <a:rPr lang="nl-NL" sz="3600" baseline="30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de</a:t>
            </a:r>
            <a:r>
              <a:rPr lang="nl-NL" sz="3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middelbaar</a:t>
            </a:r>
          </a:p>
          <a:p>
            <a:pPr algn="ctr">
              <a:buFontTx/>
              <a:buNone/>
            </a:pPr>
            <a:r>
              <a:rPr lang="nl-NL" sz="3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13 &amp; 14 jaar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2847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48B9C4E-52AC-4E96-9854-2F4212046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44" y="0"/>
            <a:ext cx="1178611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nl-BE" sz="7200" b="1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441702"/>
            <a:ext cx="10515600" cy="4351338"/>
          </a:xfrm>
        </p:spPr>
        <p:txBody>
          <a:bodyPr/>
          <a:lstStyle/>
          <a:p>
            <a:pPr algn="ctr">
              <a:buFontTx/>
              <a:buNone/>
            </a:pPr>
            <a:r>
              <a:rPr lang="nl-NL" sz="8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SJO</a:t>
            </a:r>
          </a:p>
          <a:p>
            <a:pPr algn="ctr">
              <a:buFontTx/>
              <a:buNone/>
            </a:pPr>
            <a:r>
              <a:rPr lang="nl-NL" sz="3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3</a:t>
            </a:r>
            <a:r>
              <a:rPr lang="nl-NL" sz="3600" baseline="30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de</a:t>
            </a:r>
            <a:r>
              <a:rPr lang="nl-NL" sz="3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tot 5</a:t>
            </a:r>
            <a:r>
              <a:rPr lang="nl-NL" sz="3600" baseline="300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de</a:t>
            </a:r>
            <a:r>
              <a:rPr lang="nl-NL" sz="3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 middelbaar</a:t>
            </a:r>
          </a:p>
          <a:p>
            <a:pPr algn="ctr">
              <a:buFontTx/>
              <a:buNone/>
            </a:pPr>
            <a:r>
              <a:rPr lang="nl-NL" sz="3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15 tot 17 jaar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3205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7200" b="1" dirty="0">
                <a:solidFill>
                  <a:srgbClr val="C00000"/>
                </a:solidFill>
              </a:rPr>
              <a:t>ACTIVITEITEN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36521"/>
            <a:ext cx="10515600" cy="4351338"/>
          </a:xfrm>
        </p:spPr>
        <p:txBody>
          <a:bodyPr/>
          <a:lstStyle/>
          <a:p>
            <a:pPr algn="ctr">
              <a:buNone/>
            </a:pPr>
            <a:r>
              <a:rPr lang="nl-NL" sz="3600" b="1" dirty="0">
                <a:latin typeface="Narkisim" pitchFamily="34" charset="-79"/>
                <a:cs typeface="Narkisim" pitchFamily="34" charset="-79"/>
              </a:rPr>
              <a:t>Sloebers, </a:t>
            </a:r>
            <a:r>
              <a:rPr lang="nl-NL" sz="3600" b="1" dirty="0" err="1">
                <a:latin typeface="Narkisim" pitchFamily="34" charset="-79"/>
                <a:cs typeface="Narkisim" pitchFamily="34" charset="-79"/>
              </a:rPr>
              <a:t>Joro’s</a:t>
            </a:r>
            <a:r>
              <a:rPr lang="nl-NL" sz="3600" b="1" dirty="0">
                <a:latin typeface="Narkisim" pitchFamily="34" charset="-79"/>
                <a:cs typeface="Narkisim" pitchFamily="34" charset="-79"/>
              </a:rPr>
              <a:t> en </a:t>
            </a:r>
            <a:r>
              <a:rPr lang="nl-NL" sz="3600" b="1" dirty="0" err="1">
                <a:latin typeface="Narkisim" pitchFamily="34" charset="-79"/>
                <a:cs typeface="Narkisim" pitchFamily="34" charset="-79"/>
              </a:rPr>
              <a:t>Knimmers</a:t>
            </a:r>
            <a:r>
              <a:rPr lang="nl-NL" sz="3600" b="1" dirty="0">
                <a:latin typeface="Narkisim" pitchFamily="34" charset="-79"/>
                <a:cs typeface="Narkisim" pitchFamily="34" charset="-79"/>
              </a:rPr>
              <a:t>:</a:t>
            </a:r>
          </a:p>
          <a:p>
            <a:pPr algn="ctr">
              <a:buNone/>
            </a:pPr>
            <a:r>
              <a:rPr lang="nl-NL" sz="3600" dirty="0">
                <a:latin typeface="Narkisim" pitchFamily="34" charset="-79"/>
                <a:cs typeface="Narkisim" pitchFamily="34" charset="-79"/>
              </a:rPr>
              <a:t>Tweewekelijks zondag</a:t>
            </a:r>
            <a:r>
              <a:rPr lang="nl-NL" sz="3600" u="sng" dirty="0">
                <a:latin typeface="Narkisim" pitchFamily="34" charset="-79"/>
                <a:cs typeface="Narkisim" pitchFamily="34" charset="-79"/>
              </a:rPr>
              <a:t>namiddag</a:t>
            </a:r>
            <a:r>
              <a:rPr lang="nl-NL" sz="3600" dirty="0">
                <a:latin typeface="Narkisim" pitchFamily="34" charset="-79"/>
                <a:cs typeface="Narkisim" pitchFamily="34" charset="-79"/>
              </a:rPr>
              <a:t>: 14 u – 16.30 u</a:t>
            </a:r>
          </a:p>
          <a:p>
            <a:pPr algn="ctr"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 algn="ctr">
              <a:buNone/>
            </a:pPr>
            <a:endParaRPr lang="nl-NL" dirty="0">
              <a:latin typeface="Narkisim" pitchFamily="34" charset="-79"/>
              <a:cs typeface="Narkisim" pitchFamily="34" charset="-79"/>
            </a:endParaRPr>
          </a:p>
          <a:p>
            <a:pPr algn="ctr">
              <a:buNone/>
            </a:pPr>
            <a:r>
              <a:rPr lang="nl-NL" sz="3600" b="1" dirty="0" err="1">
                <a:latin typeface="Narkisim" pitchFamily="34" charset="-79"/>
                <a:cs typeface="Narkisim" pitchFamily="34" charset="-79"/>
              </a:rPr>
              <a:t>Sjo</a:t>
            </a:r>
            <a:r>
              <a:rPr lang="nl-NL" sz="3600" b="1" dirty="0">
                <a:latin typeface="Narkisim" pitchFamily="34" charset="-79"/>
                <a:cs typeface="Narkisim" pitchFamily="34" charset="-79"/>
              </a:rPr>
              <a:t>:</a:t>
            </a:r>
          </a:p>
          <a:p>
            <a:pPr algn="ctr">
              <a:buNone/>
            </a:pPr>
            <a:r>
              <a:rPr lang="nl-NL" sz="3600" dirty="0">
                <a:latin typeface="Narkisim" pitchFamily="34" charset="-79"/>
                <a:cs typeface="Narkisim" pitchFamily="34" charset="-79"/>
              </a:rPr>
              <a:t>Tweewekelijks zaterdag</a:t>
            </a:r>
            <a:r>
              <a:rPr lang="nl-NL" sz="3600" u="sng" dirty="0">
                <a:latin typeface="Narkisim" pitchFamily="34" charset="-79"/>
                <a:cs typeface="Narkisim" pitchFamily="34" charset="-79"/>
              </a:rPr>
              <a:t>avond</a:t>
            </a:r>
            <a:r>
              <a:rPr lang="nl-NL" sz="3600" dirty="0">
                <a:latin typeface="Narkisim" pitchFamily="34" charset="-79"/>
                <a:cs typeface="Narkisim" pitchFamily="34" charset="-79"/>
              </a:rPr>
              <a:t> 19u – 21u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9544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dirty="0">
                <a:solidFill>
                  <a:srgbClr val="C00000"/>
                </a:solidFill>
                <a:latin typeface="Narkisim" pitchFamily="34" charset="-79"/>
                <a:cs typeface="Narkisim" pitchFamily="34" charset="-79"/>
              </a:rPr>
              <a:t>FINANCIËLE ACTIVITEITEN </a:t>
            </a:r>
            <a:endParaRPr lang="nl-BE" sz="6000" dirty="0">
              <a:solidFill>
                <a:srgbClr val="C0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nl-NL" sz="5400" b="1" i="1" dirty="0" err="1">
                <a:solidFill>
                  <a:srgbClr val="00B050"/>
                </a:solidFill>
                <a:latin typeface="Narkisim" pitchFamily="34" charset="-79"/>
                <a:cs typeface="Narkisim" pitchFamily="34" charset="-79"/>
              </a:rPr>
              <a:t>Pastadag</a:t>
            </a:r>
            <a:r>
              <a:rPr lang="nl-NL" sz="5400" b="1" i="1" dirty="0">
                <a:solidFill>
                  <a:srgbClr val="00B050"/>
                </a:solidFill>
                <a:latin typeface="Narkisim" pitchFamily="34" charset="-79"/>
                <a:cs typeface="Narkisim" pitchFamily="34" charset="-79"/>
              </a:rPr>
              <a:t> – 22 oktober 2017</a:t>
            </a:r>
          </a:p>
          <a:p>
            <a:pPr algn="ctr">
              <a:buFontTx/>
              <a:buNone/>
            </a:pPr>
            <a:endParaRPr lang="nl-NL" sz="2400" dirty="0">
              <a:solidFill>
                <a:schemeClr val="accent6">
                  <a:lumMod val="75000"/>
                </a:schemeClr>
              </a:solidFill>
              <a:latin typeface="Narkisim" pitchFamily="34" charset="-79"/>
              <a:cs typeface="Narkisim" pitchFamily="34" charset="-79"/>
            </a:endParaRPr>
          </a:p>
          <a:p>
            <a:pPr algn="ctr">
              <a:buFontTx/>
              <a:buNone/>
            </a:pPr>
            <a:r>
              <a:rPr lang="nl-NL" sz="3600" dirty="0">
                <a:latin typeface="Narkisim" pitchFamily="34" charset="-79"/>
                <a:cs typeface="Narkisim" pitchFamily="34" charset="-79"/>
              </a:rPr>
              <a:t>Kom voor 12 euro smullen van ons heerlijk Italiaans pastabuffet !! Voor 10 euro kan je ook aanschuiven aan ons saladebuffet …</a:t>
            </a:r>
          </a:p>
          <a:p>
            <a:pPr algn="ctr">
              <a:buFontTx/>
              <a:buNone/>
            </a:pPr>
            <a:r>
              <a:rPr lang="nl-NL" sz="3600" b="1" i="1" dirty="0">
                <a:solidFill>
                  <a:srgbClr val="00B050"/>
                </a:solidFill>
                <a:latin typeface="Narkisim" pitchFamily="34" charset="-79"/>
                <a:cs typeface="Narkisim" pitchFamily="34" charset="-79"/>
              </a:rPr>
              <a:t>2 tot 6 oktober kaartenverkoop!</a:t>
            </a:r>
          </a:p>
        </p:txBody>
      </p:sp>
    </p:spTree>
    <p:extLst>
      <p:ext uri="{BB962C8B-B14F-4D97-AF65-F5344CB8AC3E}">
        <p14:creationId xmlns:p14="http://schemas.microsoft.com/office/powerpoint/2010/main" val="16431950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4900</TotalTime>
  <Words>482</Words>
  <Application>Microsoft Office PowerPoint</Application>
  <PresentationFormat>Breedbeeld</PresentationFormat>
  <Paragraphs>178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Narkisim</vt:lpstr>
      <vt:lpstr>Wingdings</vt:lpstr>
      <vt:lpstr>Kantoorthema</vt:lpstr>
      <vt:lpstr>INFO-AVOND WELKOM !</vt:lpstr>
      <vt:lpstr>INHOUD</vt:lpstr>
      <vt:lpstr>INHOUD</vt:lpstr>
      <vt:lpstr>BANNEN</vt:lpstr>
      <vt:lpstr> </vt:lpstr>
      <vt:lpstr>PowerPoint-presentatie</vt:lpstr>
      <vt:lpstr>PowerPoint-presentatie</vt:lpstr>
      <vt:lpstr>ACTIVITEITEN</vt:lpstr>
      <vt:lpstr>FINANCIËLE ACTIVITEITEN </vt:lpstr>
      <vt:lpstr>OVERIGE ACTIVITEITEN</vt:lpstr>
      <vt:lpstr>KAMP</vt:lpstr>
      <vt:lpstr>PRIKBORD</vt:lpstr>
      <vt:lpstr>WAT AANKOPEN ?</vt:lpstr>
      <vt:lpstr>DE LEIDING</vt:lpstr>
      <vt:lpstr>LEIDING - ALGEMEEN</vt:lpstr>
      <vt:lpstr>LIDGELD</vt:lpstr>
      <vt:lpstr>STARTDAG :Sloebers &amp; Joro’s </vt:lpstr>
      <vt:lpstr>STARTDAG :Knimmers</vt:lpstr>
      <vt:lpstr>STARTDAG : Sjo</vt:lpstr>
      <vt:lpstr>KSA TUILT ONLINE</vt:lpstr>
      <vt:lpstr>EINDE     Voor vragen kan je altijd bij de leiding terecht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jelle pauwels</dc:creator>
  <cp:lastModifiedBy>jana raymaekers</cp:lastModifiedBy>
  <cp:revision>45</cp:revision>
  <dcterms:created xsi:type="dcterms:W3CDTF">2015-08-24T15:39:30Z</dcterms:created>
  <dcterms:modified xsi:type="dcterms:W3CDTF">2017-09-01T21:37:02Z</dcterms:modified>
</cp:coreProperties>
</file>